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0"/>
  </p:notesMasterIdLst>
  <p:handoutMasterIdLst>
    <p:handoutMasterId r:id="rId21"/>
  </p:handoutMasterIdLst>
  <p:sldIdLst>
    <p:sldId id="309" r:id="rId3"/>
    <p:sldId id="273" r:id="rId4"/>
    <p:sldId id="311" r:id="rId5"/>
    <p:sldId id="330" r:id="rId6"/>
    <p:sldId id="313" r:id="rId7"/>
    <p:sldId id="314" r:id="rId8"/>
    <p:sldId id="325" r:id="rId9"/>
    <p:sldId id="331" r:id="rId10"/>
    <p:sldId id="319" r:id="rId11"/>
    <p:sldId id="328" r:id="rId12"/>
    <p:sldId id="332" r:id="rId13"/>
    <p:sldId id="333" r:id="rId14"/>
    <p:sldId id="334" r:id="rId15"/>
    <p:sldId id="335" r:id="rId16"/>
    <p:sldId id="336" r:id="rId17"/>
    <p:sldId id="337" r:id="rId18"/>
    <p:sldId id="288" r:id="rId19"/>
  </p:sldIdLst>
  <p:sldSz cx="9906000" cy="6858000" type="A4"/>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ATHI SONTI" initials="US" lastIdx="1" clrIdx="0">
    <p:extLst>
      <p:ext uri="{19B8F6BF-5375-455C-9EA6-DF929625EA0E}">
        <p15:presenceInfo xmlns:p15="http://schemas.microsoft.com/office/powerpoint/2012/main" userId="35523ca5f0fcd1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8A9"/>
    <a:srgbClr val="FFFFFF"/>
    <a:srgbClr val="00499F"/>
    <a:srgbClr val="E71726"/>
    <a:srgbClr val="4D4D4D"/>
    <a:srgbClr val="65482B"/>
    <a:srgbClr val="C75806"/>
    <a:srgbClr val="000000"/>
    <a:srgbClr val="0CC1E0"/>
    <a:srgbClr val="1B0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1" autoAdjust="0"/>
    <p:restoredTop sz="94721"/>
  </p:normalViewPr>
  <p:slideViewPr>
    <p:cSldViewPr>
      <p:cViewPr varScale="1">
        <p:scale>
          <a:sx n="108" d="100"/>
          <a:sy n="108" d="100"/>
        </p:scale>
        <p:origin x="1392" y="200"/>
      </p:cViewPr>
      <p:guideLst>
        <p:guide orient="horz" pos="2160"/>
        <p:guide pos="312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02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9636"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7076028-E156-480C-8B08-38F161CAB59F}" type="slidenum">
              <a:rPr lang="ru-RU"/>
              <a:pPr/>
              <a:t>‹#›</a:t>
            </a:fld>
            <a:endParaRPr lang="ru-RU"/>
          </a:p>
        </p:txBody>
      </p:sp>
    </p:spTree>
    <p:extLst>
      <p:ext uri="{BB962C8B-B14F-4D97-AF65-F5344CB8AC3E}">
        <p14:creationId xmlns:p14="http://schemas.microsoft.com/office/powerpoint/2010/main" val="23925346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42906" y="3933826"/>
            <a:ext cx="7020190" cy="1368425"/>
          </a:xfrm>
          <a:effectLst>
            <a:outerShdw dist="17961" dir="2700000" algn="ctr" rotWithShape="0">
              <a:schemeClr val="bg2"/>
            </a:outerShdw>
          </a:effectLst>
        </p:spPr>
        <p:txBody>
          <a:bodyPr/>
          <a:lstStyle>
            <a:lvl1pPr algn="ctr">
              <a:defRPr/>
            </a:lvl1pPr>
          </a:lstStyle>
          <a:p>
            <a:pPr lvl="0"/>
            <a:r>
              <a:rPr lang="ru-RU" noProof="0"/>
              <a:t>Образец заголовка</a:t>
            </a:r>
          </a:p>
        </p:txBody>
      </p:sp>
      <p:sp>
        <p:nvSpPr>
          <p:cNvPr id="5123" name="Rectangle 3"/>
          <p:cNvSpPr>
            <a:spLocks noGrp="1" noChangeArrowheads="1"/>
          </p:cNvSpPr>
          <p:nvPr>
            <p:ph type="subTitle" idx="1"/>
          </p:nvPr>
        </p:nvSpPr>
        <p:spPr>
          <a:xfrm>
            <a:off x="1441186" y="5300664"/>
            <a:ext cx="7020190" cy="504825"/>
          </a:xfrm>
          <a:effectLst>
            <a:outerShdw dist="17961" dir="2700000" algn="ctr" rotWithShape="0">
              <a:schemeClr val="bg2"/>
            </a:outerShdw>
          </a:effectLst>
        </p:spPr>
        <p:txBody>
          <a:bodyPr/>
          <a:lstStyle>
            <a:lvl1pPr marL="0" indent="0" algn="ctr">
              <a:buFontTx/>
              <a:buNone/>
              <a:defRPr>
                <a:solidFill>
                  <a:srgbClr val="FFFFFF"/>
                </a:solidFill>
                <a:latin typeface="Futura LT Book" pitchFamily="2" charset="0"/>
              </a:defRPr>
            </a:lvl1pPr>
          </a:lstStyle>
          <a:p>
            <a:pPr lvl="0"/>
            <a:r>
              <a:rPr lang="ru-RU" noProof="0"/>
              <a:t>Образец подзаголовка</a:t>
            </a:r>
          </a:p>
        </p:txBody>
      </p:sp>
      <p:sp>
        <p:nvSpPr>
          <p:cNvPr id="2" name="TextBox 1">
            <a:extLst>
              <a:ext uri="{FF2B5EF4-FFF2-40B4-BE49-F238E27FC236}">
                <a16:creationId xmlns:a16="http://schemas.microsoft.com/office/drawing/2014/main" id="{D5B4F3EA-8B1B-4ACF-813A-AEFB40E5CD56}"/>
              </a:ext>
            </a:extLst>
          </p:cNvPr>
          <p:cNvSpPr txBox="1"/>
          <p:nvPr userDrawn="1"/>
        </p:nvSpPr>
        <p:spPr>
          <a:xfrm>
            <a:off x="0" y="3933826"/>
            <a:ext cx="9906000" cy="369332"/>
          </a:xfrm>
          <a:prstGeom prst="rect">
            <a:avLst/>
          </a:prstGeom>
          <a:noFill/>
          <a:ln>
            <a:solidFill>
              <a:srgbClr val="4D4D4D"/>
            </a:solidFill>
          </a:ln>
        </p:spPr>
        <p:txBody>
          <a:bodyPr wrap="square" rtlCol="0">
            <a:spAutoFit/>
          </a:bodyPr>
          <a:lstStyle/>
          <a:p>
            <a:endParaRPr lang="en-ZA" dirty="0"/>
          </a:p>
        </p:txBody>
      </p:sp>
      <p:sp>
        <p:nvSpPr>
          <p:cNvPr id="3" name="Rectangle 2">
            <a:extLst>
              <a:ext uri="{FF2B5EF4-FFF2-40B4-BE49-F238E27FC236}">
                <a16:creationId xmlns:a16="http://schemas.microsoft.com/office/drawing/2014/main" id="{4BBF9BAC-371F-43C9-876B-B08F1217A5C6}"/>
              </a:ext>
            </a:extLst>
          </p:cNvPr>
          <p:cNvSpPr/>
          <p:nvPr userDrawn="1"/>
        </p:nvSpPr>
        <p:spPr>
          <a:xfrm>
            <a:off x="0" y="3861049"/>
            <a:ext cx="9906000" cy="19444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1403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59745" y="981075"/>
            <a:ext cx="2105025" cy="53292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741231" y="981075"/>
            <a:ext cx="6153415" cy="53292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74675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95285" indent="0" algn="ctr">
              <a:buNone/>
              <a:defRPr/>
            </a:lvl2pPr>
            <a:lvl3pPr marL="990570" indent="0" algn="ctr">
              <a:buNone/>
              <a:defRPr/>
            </a:lvl3pPr>
            <a:lvl4pPr marL="1485854" indent="0" algn="ctr">
              <a:buNone/>
              <a:defRPr/>
            </a:lvl4pPr>
            <a:lvl5pPr marL="1981139" indent="0" algn="ctr">
              <a:buNone/>
              <a:defRPr/>
            </a:lvl5pPr>
            <a:lvl6pPr marL="2476424" indent="0" algn="ctr">
              <a:buNone/>
              <a:defRPr/>
            </a:lvl6pPr>
            <a:lvl7pPr marL="2971709" indent="0" algn="ctr">
              <a:buNone/>
              <a:defRPr/>
            </a:lvl7pPr>
            <a:lvl8pPr marL="3466993" indent="0" algn="ctr">
              <a:buNone/>
              <a:defRPr/>
            </a:lvl8pPr>
            <a:lvl9pPr marL="3962278"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6238D5F-02AA-4071-8B93-86BA4F340C48}" type="slidenum">
              <a:rPr lang="ru-RU"/>
              <a:pPr/>
              <a:t>‹#›</a:t>
            </a:fld>
            <a:endParaRPr lang="ru-RU"/>
          </a:p>
        </p:txBody>
      </p:sp>
    </p:spTree>
    <p:extLst>
      <p:ext uri="{BB962C8B-B14F-4D97-AF65-F5344CB8AC3E}">
        <p14:creationId xmlns:p14="http://schemas.microsoft.com/office/powerpoint/2010/main" val="1859852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EDDE904-6329-4E27-8286-09FD84DCD728}" type="slidenum">
              <a:rPr lang="ru-RU"/>
              <a:pPr/>
              <a:t>‹#›</a:t>
            </a:fld>
            <a:endParaRPr lang="ru-RU"/>
          </a:p>
        </p:txBody>
      </p:sp>
    </p:spTree>
    <p:extLst>
      <p:ext uri="{BB962C8B-B14F-4D97-AF65-F5344CB8AC3E}">
        <p14:creationId xmlns:p14="http://schemas.microsoft.com/office/powerpoint/2010/main" val="2983566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333" b="1" cap="all"/>
            </a:lvl1pPr>
          </a:lstStyle>
          <a:p>
            <a:r>
              <a:rPr lang="ru-RU"/>
              <a:t>Образец заголовка</a:t>
            </a:r>
          </a:p>
        </p:txBody>
      </p:sp>
      <p:sp>
        <p:nvSpPr>
          <p:cNvPr id="3" name="Текст 2"/>
          <p:cNvSpPr>
            <a:spLocks noGrp="1"/>
          </p:cNvSpPr>
          <p:nvPr>
            <p:ph type="body" idx="1"/>
          </p:nvPr>
        </p:nvSpPr>
        <p:spPr>
          <a:xfrm>
            <a:off x="782506" y="2906713"/>
            <a:ext cx="8420100" cy="1500187"/>
          </a:xfrm>
        </p:spPr>
        <p:txBody>
          <a:bodyPr anchor="b"/>
          <a:lstStyle>
            <a:lvl1pPr marL="0" indent="0">
              <a:buNone/>
              <a:defRPr sz="2167"/>
            </a:lvl1pPr>
            <a:lvl2pPr marL="495285" indent="0">
              <a:buNone/>
              <a:defRPr sz="1950"/>
            </a:lvl2pPr>
            <a:lvl3pPr marL="990570" indent="0">
              <a:buNone/>
              <a:defRPr sz="1733"/>
            </a:lvl3pPr>
            <a:lvl4pPr marL="1485854" indent="0">
              <a:buNone/>
              <a:defRPr sz="1517"/>
            </a:lvl4pPr>
            <a:lvl5pPr marL="1981139" indent="0">
              <a:buNone/>
              <a:defRPr sz="1517"/>
            </a:lvl5pPr>
            <a:lvl6pPr marL="2476424" indent="0">
              <a:buNone/>
              <a:defRPr sz="1517"/>
            </a:lvl6pPr>
            <a:lvl7pPr marL="2971709" indent="0">
              <a:buNone/>
              <a:defRPr sz="1517"/>
            </a:lvl7pPr>
            <a:lvl8pPr marL="3466993" indent="0">
              <a:buNone/>
              <a:defRPr sz="1517"/>
            </a:lvl8pPr>
            <a:lvl9pPr marL="3962278" indent="0">
              <a:buNone/>
              <a:defRPr sz="1517"/>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0E16342-86EE-40F7-8A7D-174C41A147A3}" type="slidenum">
              <a:rPr lang="ru-RU"/>
              <a:pPr/>
              <a:t>‹#›</a:t>
            </a:fld>
            <a:endParaRPr lang="ru-RU"/>
          </a:p>
        </p:txBody>
      </p:sp>
    </p:spTree>
    <p:extLst>
      <p:ext uri="{BB962C8B-B14F-4D97-AF65-F5344CB8AC3E}">
        <p14:creationId xmlns:p14="http://schemas.microsoft.com/office/powerpoint/2010/main" val="390930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067190" y="1600201"/>
            <a:ext cx="3589206"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21495" y="1600201"/>
            <a:ext cx="3589205"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8C05827-8A3B-43DD-9393-4B6A2FA1442C}" type="slidenum">
              <a:rPr lang="ru-RU"/>
              <a:pPr/>
              <a:t>‹#›</a:t>
            </a:fld>
            <a:endParaRPr lang="ru-RU"/>
          </a:p>
        </p:txBody>
      </p:sp>
    </p:spTree>
    <p:extLst>
      <p:ext uri="{BB962C8B-B14F-4D97-AF65-F5344CB8AC3E}">
        <p14:creationId xmlns:p14="http://schemas.microsoft.com/office/powerpoint/2010/main" val="310488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F53774D-C889-438B-937B-AD834A89D6D1}" type="slidenum">
              <a:rPr lang="ru-RU"/>
              <a:pPr/>
              <a:t>‹#›</a:t>
            </a:fld>
            <a:endParaRPr lang="ru-RU"/>
          </a:p>
        </p:txBody>
      </p:sp>
    </p:spTree>
    <p:extLst>
      <p:ext uri="{BB962C8B-B14F-4D97-AF65-F5344CB8AC3E}">
        <p14:creationId xmlns:p14="http://schemas.microsoft.com/office/powerpoint/2010/main" val="3271978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8FF856B-A76D-4580-9CC0-A7DEA11EE913}" type="slidenum">
              <a:rPr lang="ru-RU"/>
              <a:pPr/>
              <a:t>‹#›</a:t>
            </a:fld>
            <a:endParaRPr lang="ru-RU"/>
          </a:p>
        </p:txBody>
      </p:sp>
    </p:spTree>
    <p:extLst>
      <p:ext uri="{BB962C8B-B14F-4D97-AF65-F5344CB8AC3E}">
        <p14:creationId xmlns:p14="http://schemas.microsoft.com/office/powerpoint/2010/main" val="4174959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5CBB0E7-C960-49C4-8C63-89C833832F9C}" type="slidenum">
              <a:rPr lang="ru-RU"/>
              <a:pPr/>
              <a:t>‹#›</a:t>
            </a:fld>
            <a:endParaRPr lang="ru-RU"/>
          </a:p>
        </p:txBody>
      </p:sp>
    </p:spTree>
    <p:extLst>
      <p:ext uri="{BB962C8B-B14F-4D97-AF65-F5344CB8AC3E}">
        <p14:creationId xmlns:p14="http://schemas.microsoft.com/office/powerpoint/2010/main" val="2066063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167" b="1"/>
            </a:lvl1pPr>
          </a:lstStyle>
          <a:p>
            <a:r>
              <a:rPr lang="ru-RU"/>
              <a:t>Образец заголовка</a:t>
            </a:r>
          </a:p>
        </p:txBody>
      </p:sp>
      <p:sp>
        <p:nvSpPr>
          <p:cNvPr id="3" name="Объект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4959411-B911-42F1-8C39-CA5320F1BD8B}" type="slidenum">
              <a:rPr lang="ru-RU"/>
              <a:pPr/>
              <a:t>‹#›</a:t>
            </a:fld>
            <a:endParaRPr lang="ru-RU"/>
          </a:p>
        </p:txBody>
      </p:sp>
    </p:spTree>
    <p:extLst>
      <p:ext uri="{BB962C8B-B14F-4D97-AF65-F5344CB8AC3E}">
        <p14:creationId xmlns:p14="http://schemas.microsoft.com/office/powerpoint/2010/main" val="357802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67050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167" b="1"/>
            </a:lvl1pPr>
          </a:lstStyle>
          <a:p>
            <a:r>
              <a:rPr lang="ru-RU"/>
              <a:t>Образец заголовка</a:t>
            </a:r>
          </a:p>
        </p:txBody>
      </p:sp>
      <p:sp>
        <p:nvSpPr>
          <p:cNvPr id="3" name="Рисунок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4EDFB8E-A06D-4EB0-8A70-5724D106CF71}" type="slidenum">
              <a:rPr lang="ru-RU"/>
              <a:pPr/>
              <a:t>‹#›</a:t>
            </a:fld>
            <a:endParaRPr lang="ru-RU"/>
          </a:p>
        </p:txBody>
      </p:sp>
    </p:spTree>
    <p:extLst>
      <p:ext uri="{BB962C8B-B14F-4D97-AF65-F5344CB8AC3E}">
        <p14:creationId xmlns:p14="http://schemas.microsoft.com/office/powerpoint/2010/main" val="834456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F1169B4-E002-41B5-B97D-916276DE0988}" type="slidenum">
              <a:rPr lang="ru-RU"/>
              <a:pPr/>
              <a:t>‹#›</a:t>
            </a:fld>
            <a:endParaRPr lang="ru-RU"/>
          </a:p>
        </p:txBody>
      </p:sp>
    </p:spTree>
    <p:extLst>
      <p:ext uri="{BB962C8B-B14F-4D97-AF65-F5344CB8AC3E}">
        <p14:creationId xmlns:p14="http://schemas.microsoft.com/office/powerpoint/2010/main" val="3420496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575683" y="274639"/>
            <a:ext cx="1835017"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067190" y="274639"/>
            <a:ext cx="5343393"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954669A-678C-4CA3-B45D-59893D06DC9B}" type="slidenum">
              <a:rPr lang="ru-RU"/>
              <a:pPr/>
              <a:t>‹#›</a:t>
            </a:fld>
            <a:endParaRPr lang="ru-RU"/>
          </a:p>
        </p:txBody>
      </p:sp>
    </p:spTree>
    <p:extLst>
      <p:ext uri="{BB962C8B-B14F-4D97-AF65-F5344CB8AC3E}">
        <p14:creationId xmlns:p14="http://schemas.microsoft.com/office/powerpoint/2010/main" val="168528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333" b="1" cap="all"/>
            </a:lvl1pPr>
          </a:lstStyle>
          <a:p>
            <a:r>
              <a:rPr lang="ru-RU"/>
              <a:t>Образец заголовка</a:t>
            </a:r>
          </a:p>
        </p:txBody>
      </p:sp>
      <p:sp>
        <p:nvSpPr>
          <p:cNvPr id="3" name="Текст 2"/>
          <p:cNvSpPr>
            <a:spLocks noGrp="1"/>
          </p:cNvSpPr>
          <p:nvPr>
            <p:ph type="body" idx="1"/>
          </p:nvPr>
        </p:nvSpPr>
        <p:spPr>
          <a:xfrm>
            <a:off x="782506" y="2906713"/>
            <a:ext cx="8420100" cy="1500187"/>
          </a:xfrm>
        </p:spPr>
        <p:txBody>
          <a:bodyPr anchor="b"/>
          <a:lstStyle>
            <a:lvl1pPr marL="0" indent="0">
              <a:buNone/>
              <a:defRPr sz="2167"/>
            </a:lvl1pPr>
            <a:lvl2pPr marL="495285" indent="0">
              <a:buNone/>
              <a:defRPr sz="1950"/>
            </a:lvl2pPr>
            <a:lvl3pPr marL="990570" indent="0">
              <a:buNone/>
              <a:defRPr sz="1733"/>
            </a:lvl3pPr>
            <a:lvl4pPr marL="1485854" indent="0">
              <a:buNone/>
              <a:defRPr sz="1517"/>
            </a:lvl4pPr>
            <a:lvl5pPr marL="1981139" indent="0">
              <a:buNone/>
              <a:defRPr sz="1517"/>
            </a:lvl5pPr>
            <a:lvl6pPr marL="2476424" indent="0">
              <a:buNone/>
              <a:defRPr sz="1517"/>
            </a:lvl6pPr>
            <a:lvl7pPr marL="2971709" indent="0">
              <a:buNone/>
              <a:defRPr sz="1517"/>
            </a:lvl7pPr>
            <a:lvl8pPr marL="3466993" indent="0">
              <a:buNone/>
              <a:defRPr sz="1517"/>
            </a:lvl8pPr>
            <a:lvl9pPr marL="3962278" indent="0">
              <a:buNone/>
              <a:defRPr sz="1517"/>
            </a:lvl9pPr>
          </a:lstStyle>
          <a:p>
            <a:pPr lvl="0"/>
            <a:r>
              <a:rPr lang="ru-RU"/>
              <a:t>Образец текста</a:t>
            </a:r>
          </a:p>
        </p:txBody>
      </p:sp>
    </p:spTree>
    <p:extLst>
      <p:ext uri="{BB962C8B-B14F-4D97-AF65-F5344CB8AC3E}">
        <p14:creationId xmlns:p14="http://schemas.microsoft.com/office/powerpoint/2010/main" val="239945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741231" y="1916113"/>
            <a:ext cx="4129219" cy="4394200"/>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35550" y="1916113"/>
            <a:ext cx="4129220" cy="4394200"/>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510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89421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403904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14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167" b="1"/>
            </a:lvl1pPr>
          </a:lstStyle>
          <a:p>
            <a:r>
              <a:rPr lang="ru-RU"/>
              <a:t>Образец заголовка</a:t>
            </a:r>
          </a:p>
        </p:txBody>
      </p:sp>
      <p:sp>
        <p:nvSpPr>
          <p:cNvPr id="3" name="Объект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a:t>Образец текста</a:t>
            </a:r>
          </a:p>
        </p:txBody>
      </p:sp>
    </p:spTree>
    <p:extLst>
      <p:ext uri="{BB962C8B-B14F-4D97-AF65-F5344CB8AC3E}">
        <p14:creationId xmlns:p14="http://schemas.microsoft.com/office/powerpoint/2010/main" val="248432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167" b="1"/>
            </a:lvl1pPr>
          </a:lstStyle>
          <a:p>
            <a:r>
              <a:rPr lang="ru-RU"/>
              <a:t>Образец заголовка</a:t>
            </a:r>
          </a:p>
        </p:txBody>
      </p:sp>
      <p:sp>
        <p:nvSpPr>
          <p:cNvPr id="3" name="Рисунок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ru-RU"/>
              <a:t>Вставка рисунка</a:t>
            </a:r>
          </a:p>
        </p:txBody>
      </p:sp>
      <p:sp>
        <p:nvSpPr>
          <p:cNvPr id="4" name="Текст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a:t>Образец текста</a:t>
            </a:r>
          </a:p>
        </p:txBody>
      </p:sp>
    </p:spTree>
    <p:extLst>
      <p:ext uri="{BB962C8B-B14F-4D97-AF65-F5344CB8AC3E}">
        <p14:creationId xmlns:p14="http://schemas.microsoft.com/office/powerpoint/2010/main" val="259478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1231" y="981075"/>
            <a:ext cx="842354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741231" y="1916113"/>
            <a:ext cx="8423540"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2" name="Rectangle 1">
            <a:extLst>
              <a:ext uri="{FF2B5EF4-FFF2-40B4-BE49-F238E27FC236}">
                <a16:creationId xmlns:a16="http://schemas.microsoft.com/office/drawing/2014/main" id="{CA8A1ED0-C774-4C45-ACCC-DF61FA343834}"/>
              </a:ext>
            </a:extLst>
          </p:cNvPr>
          <p:cNvSpPr/>
          <p:nvPr userDrawn="1"/>
        </p:nvSpPr>
        <p:spPr>
          <a:xfrm>
            <a:off x="0" y="924079"/>
            <a:ext cx="9921552" cy="54726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a:extLst>
              <a:ext uri="{FF2B5EF4-FFF2-40B4-BE49-F238E27FC236}">
                <a16:creationId xmlns:a16="http://schemas.microsoft.com/office/drawing/2014/main" id="{68E2FAB9-AAAD-58DF-EED9-3B35DF39C05A}"/>
              </a:ext>
            </a:extLst>
          </p:cNvPr>
          <p:cNvSpPr/>
          <p:nvPr userDrawn="1"/>
        </p:nvSpPr>
        <p:spPr>
          <a:xfrm>
            <a:off x="0" y="0"/>
            <a:ext cx="9906000" cy="908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807EB2B-4AE9-176C-D21C-CA9CD42C4A0C}"/>
              </a:ext>
            </a:extLst>
          </p:cNvPr>
          <p:cNvSpPr/>
          <p:nvPr userDrawn="1"/>
        </p:nvSpPr>
        <p:spPr>
          <a:xfrm>
            <a:off x="0" y="6381328"/>
            <a:ext cx="9906000" cy="4898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509BF363-8D68-8101-91DA-E0669D225D34}"/>
              </a:ext>
            </a:extLst>
          </p:cNvPr>
          <p:cNvGrpSpPr/>
          <p:nvPr userDrawn="1"/>
        </p:nvGrpSpPr>
        <p:grpSpPr>
          <a:xfrm>
            <a:off x="59573" y="112409"/>
            <a:ext cx="9548902" cy="761479"/>
            <a:chOff x="59573" y="112409"/>
            <a:chExt cx="9548902" cy="761479"/>
          </a:xfrm>
        </p:grpSpPr>
        <p:pic>
          <p:nvPicPr>
            <p:cNvPr id="5" name="Picture 4">
              <a:extLst>
                <a:ext uri="{FF2B5EF4-FFF2-40B4-BE49-F238E27FC236}">
                  <a16:creationId xmlns:a16="http://schemas.microsoft.com/office/drawing/2014/main" id="{D3978C2C-7E1A-4DCA-ACFA-B3B8761A3724}"/>
                </a:ext>
              </a:extLst>
            </p:cNvPr>
            <p:cNvPicPr>
              <a:picLocks noChangeAspect="1"/>
            </p:cNvPicPr>
            <p:nvPr userDrawn="1"/>
          </p:nvPicPr>
          <p:blipFill rotWithShape="1">
            <a:blip r:embed="rId14">
              <a:alphaModFix amt="70000"/>
            </a:blip>
            <a:srcRect l="1" r="10698" b="31890"/>
            <a:stretch/>
          </p:blipFill>
          <p:spPr>
            <a:xfrm>
              <a:off x="59573" y="112409"/>
              <a:ext cx="997484" cy="720080"/>
            </a:xfrm>
            <a:prstGeom prst="rect">
              <a:avLst/>
            </a:prstGeom>
            <a:effectLst>
              <a:glow>
                <a:schemeClr val="accent4">
                  <a:satMod val="175000"/>
                  <a:alpha val="68000"/>
                </a:schemeClr>
              </a:glow>
            </a:effectLst>
          </p:spPr>
        </p:pic>
        <p:pic>
          <p:nvPicPr>
            <p:cNvPr id="33" name="Picture 32">
              <a:extLst>
                <a:ext uri="{FF2B5EF4-FFF2-40B4-BE49-F238E27FC236}">
                  <a16:creationId xmlns:a16="http://schemas.microsoft.com/office/drawing/2014/main" id="{F3E8216C-6865-3A61-9BA6-5FC2D7717227}"/>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954964" y="118976"/>
              <a:ext cx="997484" cy="720080"/>
            </a:xfrm>
            <a:prstGeom prst="rect">
              <a:avLst/>
            </a:prstGeom>
            <a:effectLst>
              <a:glow>
                <a:schemeClr val="accent4">
                  <a:satMod val="175000"/>
                  <a:alpha val="68000"/>
                </a:schemeClr>
              </a:glow>
            </a:effectLst>
          </p:spPr>
        </p:pic>
        <p:pic>
          <p:nvPicPr>
            <p:cNvPr id="34" name="Picture 33">
              <a:extLst>
                <a:ext uri="{FF2B5EF4-FFF2-40B4-BE49-F238E27FC236}">
                  <a16:creationId xmlns:a16="http://schemas.microsoft.com/office/drawing/2014/main" id="{E0D714D5-1D71-3060-642C-A7EF666C5636}"/>
                </a:ext>
              </a:extLst>
            </p:cNvPr>
            <p:cNvPicPr>
              <a:picLocks noChangeAspect="1"/>
            </p:cNvPicPr>
            <p:nvPr userDrawn="1"/>
          </p:nvPicPr>
          <p:blipFill rotWithShape="1">
            <a:blip r:embed="rId14">
              <a:alphaModFix amt="70000"/>
            </a:blip>
            <a:srcRect l="1" r="10698" b="31890"/>
            <a:stretch/>
          </p:blipFill>
          <p:spPr>
            <a:xfrm>
              <a:off x="1957697" y="127922"/>
              <a:ext cx="997484" cy="720080"/>
            </a:xfrm>
            <a:prstGeom prst="rect">
              <a:avLst/>
            </a:prstGeom>
            <a:effectLst>
              <a:glow>
                <a:schemeClr val="accent4">
                  <a:satMod val="175000"/>
                  <a:alpha val="68000"/>
                </a:schemeClr>
              </a:glow>
            </a:effectLst>
          </p:spPr>
        </p:pic>
        <p:pic>
          <p:nvPicPr>
            <p:cNvPr id="41" name="Picture 40">
              <a:extLst>
                <a:ext uri="{FF2B5EF4-FFF2-40B4-BE49-F238E27FC236}">
                  <a16:creationId xmlns:a16="http://schemas.microsoft.com/office/drawing/2014/main" id="{A6DFAF3D-A34C-2227-966E-E70392377939}"/>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2893348" y="118976"/>
              <a:ext cx="997484" cy="720080"/>
            </a:xfrm>
            <a:prstGeom prst="rect">
              <a:avLst/>
            </a:prstGeom>
            <a:effectLst>
              <a:glow>
                <a:schemeClr val="accent4">
                  <a:satMod val="175000"/>
                  <a:alpha val="68000"/>
                </a:schemeClr>
              </a:glow>
            </a:effectLst>
          </p:spPr>
        </p:pic>
        <p:pic>
          <p:nvPicPr>
            <p:cNvPr id="42" name="Picture 41">
              <a:extLst>
                <a:ext uri="{FF2B5EF4-FFF2-40B4-BE49-F238E27FC236}">
                  <a16:creationId xmlns:a16="http://schemas.microsoft.com/office/drawing/2014/main" id="{EF8862D8-16EC-B0AC-7376-E969AB1D22BD}"/>
                </a:ext>
              </a:extLst>
            </p:cNvPr>
            <p:cNvPicPr>
              <a:picLocks noChangeAspect="1"/>
            </p:cNvPicPr>
            <p:nvPr userDrawn="1"/>
          </p:nvPicPr>
          <p:blipFill rotWithShape="1">
            <a:blip r:embed="rId14">
              <a:alphaModFix amt="70000"/>
            </a:blip>
            <a:srcRect l="1" r="10698" b="31890"/>
            <a:stretch/>
          </p:blipFill>
          <p:spPr>
            <a:xfrm>
              <a:off x="3896081" y="127922"/>
              <a:ext cx="997484" cy="720080"/>
            </a:xfrm>
            <a:prstGeom prst="rect">
              <a:avLst/>
            </a:prstGeom>
            <a:effectLst>
              <a:glow>
                <a:schemeClr val="accent4">
                  <a:satMod val="175000"/>
                  <a:alpha val="68000"/>
                </a:schemeClr>
              </a:glow>
            </a:effectLst>
          </p:spPr>
        </p:pic>
        <p:pic>
          <p:nvPicPr>
            <p:cNvPr id="43" name="Picture 42">
              <a:extLst>
                <a:ext uri="{FF2B5EF4-FFF2-40B4-BE49-F238E27FC236}">
                  <a16:creationId xmlns:a16="http://schemas.microsoft.com/office/drawing/2014/main" id="{264ABDCD-9AE5-7948-F8A0-F51F1A9BAA7F}"/>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4774177" y="118976"/>
              <a:ext cx="997484" cy="720080"/>
            </a:xfrm>
            <a:prstGeom prst="rect">
              <a:avLst/>
            </a:prstGeom>
            <a:effectLst>
              <a:glow>
                <a:schemeClr val="accent4">
                  <a:satMod val="175000"/>
                  <a:alpha val="68000"/>
                </a:schemeClr>
              </a:glow>
            </a:effectLst>
          </p:spPr>
        </p:pic>
        <p:pic>
          <p:nvPicPr>
            <p:cNvPr id="44" name="Picture 43">
              <a:extLst>
                <a:ext uri="{FF2B5EF4-FFF2-40B4-BE49-F238E27FC236}">
                  <a16:creationId xmlns:a16="http://schemas.microsoft.com/office/drawing/2014/main" id="{59515900-9C35-F8D9-50D6-61A34D9174BD}"/>
                </a:ext>
              </a:extLst>
            </p:cNvPr>
            <p:cNvPicPr>
              <a:picLocks noChangeAspect="1"/>
            </p:cNvPicPr>
            <p:nvPr userDrawn="1"/>
          </p:nvPicPr>
          <p:blipFill rotWithShape="1">
            <a:blip r:embed="rId14">
              <a:alphaModFix amt="70000"/>
            </a:blip>
            <a:srcRect l="1" r="10698" b="31890"/>
            <a:stretch/>
          </p:blipFill>
          <p:spPr>
            <a:xfrm>
              <a:off x="5776910" y="127922"/>
              <a:ext cx="997484" cy="720080"/>
            </a:xfrm>
            <a:prstGeom prst="rect">
              <a:avLst/>
            </a:prstGeom>
            <a:effectLst>
              <a:glow>
                <a:schemeClr val="accent4">
                  <a:satMod val="175000"/>
                  <a:alpha val="68000"/>
                </a:schemeClr>
              </a:glow>
            </a:effectLst>
          </p:spPr>
        </p:pic>
        <p:pic>
          <p:nvPicPr>
            <p:cNvPr id="45" name="Picture 44">
              <a:extLst>
                <a:ext uri="{FF2B5EF4-FFF2-40B4-BE49-F238E27FC236}">
                  <a16:creationId xmlns:a16="http://schemas.microsoft.com/office/drawing/2014/main" id="{B961B3D0-F473-D4FE-352B-D89145B15056}"/>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6649757" y="136868"/>
              <a:ext cx="997484" cy="720080"/>
            </a:xfrm>
            <a:prstGeom prst="rect">
              <a:avLst/>
            </a:prstGeom>
            <a:effectLst>
              <a:glow>
                <a:schemeClr val="accent4">
                  <a:satMod val="175000"/>
                  <a:alpha val="68000"/>
                </a:schemeClr>
              </a:glow>
            </a:effectLst>
          </p:spPr>
        </p:pic>
        <p:pic>
          <p:nvPicPr>
            <p:cNvPr id="46" name="Picture 45">
              <a:extLst>
                <a:ext uri="{FF2B5EF4-FFF2-40B4-BE49-F238E27FC236}">
                  <a16:creationId xmlns:a16="http://schemas.microsoft.com/office/drawing/2014/main" id="{F5CCF9C0-53C7-3B95-8AA5-6F1C22A66BE5}"/>
                </a:ext>
              </a:extLst>
            </p:cNvPr>
            <p:cNvPicPr>
              <a:picLocks noChangeAspect="1"/>
            </p:cNvPicPr>
            <p:nvPr userDrawn="1"/>
          </p:nvPicPr>
          <p:blipFill rotWithShape="1">
            <a:blip r:embed="rId14">
              <a:alphaModFix amt="70000"/>
            </a:blip>
            <a:srcRect l="1" r="10698" b="31890"/>
            <a:stretch/>
          </p:blipFill>
          <p:spPr>
            <a:xfrm>
              <a:off x="7652490" y="145814"/>
              <a:ext cx="997484" cy="720080"/>
            </a:xfrm>
            <a:prstGeom prst="rect">
              <a:avLst/>
            </a:prstGeom>
            <a:effectLst>
              <a:glow>
                <a:schemeClr val="accent4">
                  <a:satMod val="175000"/>
                  <a:alpha val="68000"/>
                </a:schemeClr>
              </a:glow>
            </a:effectLst>
          </p:spPr>
        </p:pic>
        <p:pic>
          <p:nvPicPr>
            <p:cNvPr id="47" name="Picture 46">
              <a:extLst>
                <a:ext uri="{FF2B5EF4-FFF2-40B4-BE49-F238E27FC236}">
                  <a16:creationId xmlns:a16="http://schemas.microsoft.com/office/drawing/2014/main" id="{88A7D85E-3665-90E8-55B9-6EBB0795DE5C}"/>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8610991" y="153808"/>
              <a:ext cx="997484" cy="720080"/>
            </a:xfrm>
            <a:prstGeom prst="rect">
              <a:avLst/>
            </a:prstGeom>
            <a:effectLst>
              <a:glow>
                <a:schemeClr val="accent4">
                  <a:satMod val="175000"/>
                  <a:alpha val="68000"/>
                </a:schemeClr>
              </a:glow>
            </a:effectLst>
          </p:spPr>
        </p:pic>
      </p:grpSp>
      <p:grpSp>
        <p:nvGrpSpPr>
          <p:cNvPr id="50" name="Group 49">
            <a:extLst>
              <a:ext uri="{FF2B5EF4-FFF2-40B4-BE49-F238E27FC236}">
                <a16:creationId xmlns:a16="http://schemas.microsoft.com/office/drawing/2014/main" id="{AA523D92-D679-F6B4-7DC9-29AE9B3BF0B6}"/>
              </a:ext>
            </a:extLst>
          </p:cNvPr>
          <p:cNvGrpSpPr/>
          <p:nvPr userDrawn="1"/>
        </p:nvGrpSpPr>
        <p:grpSpPr>
          <a:xfrm>
            <a:off x="140755" y="6448050"/>
            <a:ext cx="4826340" cy="423146"/>
            <a:chOff x="59573" y="112409"/>
            <a:chExt cx="9548902" cy="761479"/>
          </a:xfrm>
        </p:grpSpPr>
        <p:pic>
          <p:nvPicPr>
            <p:cNvPr id="51" name="Picture 50">
              <a:extLst>
                <a:ext uri="{FF2B5EF4-FFF2-40B4-BE49-F238E27FC236}">
                  <a16:creationId xmlns:a16="http://schemas.microsoft.com/office/drawing/2014/main" id="{2C376343-E2CD-B432-C88D-01AC106EAAD6}"/>
                </a:ext>
              </a:extLst>
            </p:cNvPr>
            <p:cNvPicPr>
              <a:picLocks noChangeAspect="1"/>
            </p:cNvPicPr>
            <p:nvPr userDrawn="1"/>
          </p:nvPicPr>
          <p:blipFill rotWithShape="1">
            <a:blip r:embed="rId14">
              <a:alphaModFix amt="70000"/>
            </a:blip>
            <a:srcRect l="1" r="10698" b="31890"/>
            <a:stretch/>
          </p:blipFill>
          <p:spPr>
            <a:xfrm>
              <a:off x="59573" y="112409"/>
              <a:ext cx="997484" cy="720080"/>
            </a:xfrm>
            <a:prstGeom prst="rect">
              <a:avLst/>
            </a:prstGeom>
            <a:effectLst>
              <a:glow>
                <a:schemeClr val="accent4">
                  <a:satMod val="175000"/>
                  <a:alpha val="68000"/>
                </a:schemeClr>
              </a:glow>
            </a:effectLst>
          </p:spPr>
        </p:pic>
        <p:pic>
          <p:nvPicPr>
            <p:cNvPr id="52" name="Picture 51">
              <a:extLst>
                <a:ext uri="{FF2B5EF4-FFF2-40B4-BE49-F238E27FC236}">
                  <a16:creationId xmlns:a16="http://schemas.microsoft.com/office/drawing/2014/main" id="{AFF6AF6C-F111-2D57-ACCD-A2C88D764C19}"/>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954964" y="118976"/>
              <a:ext cx="997484" cy="720080"/>
            </a:xfrm>
            <a:prstGeom prst="rect">
              <a:avLst/>
            </a:prstGeom>
            <a:effectLst>
              <a:glow>
                <a:schemeClr val="accent4">
                  <a:satMod val="175000"/>
                  <a:alpha val="68000"/>
                </a:schemeClr>
              </a:glow>
            </a:effectLst>
          </p:spPr>
        </p:pic>
        <p:pic>
          <p:nvPicPr>
            <p:cNvPr id="53" name="Picture 52">
              <a:extLst>
                <a:ext uri="{FF2B5EF4-FFF2-40B4-BE49-F238E27FC236}">
                  <a16:creationId xmlns:a16="http://schemas.microsoft.com/office/drawing/2014/main" id="{723AD03F-74E1-10DE-B215-17056C8ADEC3}"/>
                </a:ext>
              </a:extLst>
            </p:cNvPr>
            <p:cNvPicPr>
              <a:picLocks noChangeAspect="1"/>
            </p:cNvPicPr>
            <p:nvPr userDrawn="1"/>
          </p:nvPicPr>
          <p:blipFill rotWithShape="1">
            <a:blip r:embed="rId14">
              <a:alphaModFix amt="70000"/>
            </a:blip>
            <a:srcRect l="1" r="10698" b="31890"/>
            <a:stretch/>
          </p:blipFill>
          <p:spPr>
            <a:xfrm>
              <a:off x="1957697" y="127922"/>
              <a:ext cx="997484" cy="720080"/>
            </a:xfrm>
            <a:prstGeom prst="rect">
              <a:avLst/>
            </a:prstGeom>
            <a:effectLst>
              <a:glow>
                <a:schemeClr val="accent4">
                  <a:satMod val="175000"/>
                  <a:alpha val="68000"/>
                </a:schemeClr>
              </a:glow>
            </a:effectLst>
          </p:spPr>
        </p:pic>
        <p:pic>
          <p:nvPicPr>
            <p:cNvPr id="54" name="Picture 53">
              <a:extLst>
                <a:ext uri="{FF2B5EF4-FFF2-40B4-BE49-F238E27FC236}">
                  <a16:creationId xmlns:a16="http://schemas.microsoft.com/office/drawing/2014/main" id="{F1F9E44A-F754-B8E9-D3EA-D3C58FBE4F7E}"/>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2893348" y="118976"/>
              <a:ext cx="997484" cy="720080"/>
            </a:xfrm>
            <a:prstGeom prst="rect">
              <a:avLst/>
            </a:prstGeom>
            <a:effectLst>
              <a:glow>
                <a:schemeClr val="accent4">
                  <a:satMod val="175000"/>
                  <a:alpha val="68000"/>
                </a:schemeClr>
              </a:glow>
            </a:effectLst>
          </p:spPr>
        </p:pic>
        <p:pic>
          <p:nvPicPr>
            <p:cNvPr id="55" name="Picture 54">
              <a:extLst>
                <a:ext uri="{FF2B5EF4-FFF2-40B4-BE49-F238E27FC236}">
                  <a16:creationId xmlns:a16="http://schemas.microsoft.com/office/drawing/2014/main" id="{0B46855B-0C56-FB76-7CF2-668DDB81CA87}"/>
                </a:ext>
              </a:extLst>
            </p:cNvPr>
            <p:cNvPicPr>
              <a:picLocks noChangeAspect="1"/>
            </p:cNvPicPr>
            <p:nvPr userDrawn="1"/>
          </p:nvPicPr>
          <p:blipFill rotWithShape="1">
            <a:blip r:embed="rId14">
              <a:alphaModFix amt="70000"/>
            </a:blip>
            <a:srcRect l="1" r="10698" b="31890"/>
            <a:stretch/>
          </p:blipFill>
          <p:spPr>
            <a:xfrm>
              <a:off x="3896081" y="127922"/>
              <a:ext cx="997484" cy="720080"/>
            </a:xfrm>
            <a:prstGeom prst="rect">
              <a:avLst/>
            </a:prstGeom>
            <a:effectLst>
              <a:glow>
                <a:schemeClr val="accent4">
                  <a:satMod val="175000"/>
                  <a:alpha val="68000"/>
                </a:schemeClr>
              </a:glow>
            </a:effectLst>
          </p:spPr>
        </p:pic>
        <p:pic>
          <p:nvPicPr>
            <p:cNvPr id="56" name="Picture 55">
              <a:extLst>
                <a:ext uri="{FF2B5EF4-FFF2-40B4-BE49-F238E27FC236}">
                  <a16:creationId xmlns:a16="http://schemas.microsoft.com/office/drawing/2014/main" id="{88342CB7-6ED6-8280-ECE6-0511276123E4}"/>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4774177" y="118976"/>
              <a:ext cx="997484" cy="720080"/>
            </a:xfrm>
            <a:prstGeom prst="rect">
              <a:avLst/>
            </a:prstGeom>
            <a:effectLst>
              <a:glow>
                <a:schemeClr val="accent4">
                  <a:satMod val="175000"/>
                  <a:alpha val="68000"/>
                </a:schemeClr>
              </a:glow>
            </a:effectLst>
          </p:spPr>
        </p:pic>
        <p:pic>
          <p:nvPicPr>
            <p:cNvPr id="57" name="Picture 56">
              <a:extLst>
                <a:ext uri="{FF2B5EF4-FFF2-40B4-BE49-F238E27FC236}">
                  <a16:creationId xmlns:a16="http://schemas.microsoft.com/office/drawing/2014/main" id="{BCD5D3FC-5FC3-C4BC-F02D-85E08C6CCC98}"/>
                </a:ext>
              </a:extLst>
            </p:cNvPr>
            <p:cNvPicPr>
              <a:picLocks noChangeAspect="1"/>
            </p:cNvPicPr>
            <p:nvPr userDrawn="1"/>
          </p:nvPicPr>
          <p:blipFill rotWithShape="1">
            <a:blip r:embed="rId14">
              <a:alphaModFix amt="70000"/>
            </a:blip>
            <a:srcRect l="1" r="10698" b="31890"/>
            <a:stretch/>
          </p:blipFill>
          <p:spPr>
            <a:xfrm>
              <a:off x="5776910" y="127922"/>
              <a:ext cx="997484" cy="720080"/>
            </a:xfrm>
            <a:prstGeom prst="rect">
              <a:avLst/>
            </a:prstGeom>
            <a:effectLst>
              <a:glow>
                <a:schemeClr val="accent4">
                  <a:satMod val="175000"/>
                  <a:alpha val="68000"/>
                </a:schemeClr>
              </a:glow>
            </a:effectLst>
          </p:spPr>
        </p:pic>
        <p:pic>
          <p:nvPicPr>
            <p:cNvPr id="58" name="Picture 57">
              <a:extLst>
                <a:ext uri="{FF2B5EF4-FFF2-40B4-BE49-F238E27FC236}">
                  <a16:creationId xmlns:a16="http://schemas.microsoft.com/office/drawing/2014/main" id="{AF1A8522-CF6A-3972-A064-2B17DA8AEC77}"/>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6649757" y="136868"/>
              <a:ext cx="997484" cy="720080"/>
            </a:xfrm>
            <a:prstGeom prst="rect">
              <a:avLst/>
            </a:prstGeom>
            <a:effectLst>
              <a:glow>
                <a:schemeClr val="accent4">
                  <a:satMod val="175000"/>
                  <a:alpha val="68000"/>
                </a:schemeClr>
              </a:glow>
            </a:effectLst>
          </p:spPr>
        </p:pic>
        <p:pic>
          <p:nvPicPr>
            <p:cNvPr id="59" name="Picture 58">
              <a:extLst>
                <a:ext uri="{FF2B5EF4-FFF2-40B4-BE49-F238E27FC236}">
                  <a16:creationId xmlns:a16="http://schemas.microsoft.com/office/drawing/2014/main" id="{994528AC-424F-DAFD-C435-10C2810997BE}"/>
                </a:ext>
              </a:extLst>
            </p:cNvPr>
            <p:cNvPicPr>
              <a:picLocks noChangeAspect="1"/>
            </p:cNvPicPr>
            <p:nvPr userDrawn="1"/>
          </p:nvPicPr>
          <p:blipFill rotWithShape="1">
            <a:blip r:embed="rId14">
              <a:alphaModFix amt="70000"/>
            </a:blip>
            <a:srcRect l="1" r="10698" b="31890"/>
            <a:stretch/>
          </p:blipFill>
          <p:spPr>
            <a:xfrm>
              <a:off x="7652490" y="145814"/>
              <a:ext cx="997484" cy="720080"/>
            </a:xfrm>
            <a:prstGeom prst="rect">
              <a:avLst/>
            </a:prstGeom>
            <a:effectLst>
              <a:glow>
                <a:schemeClr val="accent4">
                  <a:satMod val="175000"/>
                  <a:alpha val="68000"/>
                </a:schemeClr>
              </a:glow>
            </a:effectLst>
          </p:spPr>
        </p:pic>
        <p:pic>
          <p:nvPicPr>
            <p:cNvPr id="60" name="Picture 59">
              <a:extLst>
                <a:ext uri="{FF2B5EF4-FFF2-40B4-BE49-F238E27FC236}">
                  <a16:creationId xmlns:a16="http://schemas.microsoft.com/office/drawing/2014/main" id="{1AF5A1B7-CA09-0190-2532-CC73DA974281}"/>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8610991" y="153808"/>
              <a:ext cx="997484" cy="720080"/>
            </a:xfrm>
            <a:prstGeom prst="rect">
              <a:avLst/>
            </a:prstGeom>
            <a:effectLst>
              <a:glow>
                <a:schemeClr val="accent4">
                  <a:satMod val="175000"/>
                  <a:alpha val="68000"/>
                </a:schemeClr>
              </a:glow>
            </a:effectLst>
          </p:spPr>
        </p:pic>
      </p:grpSp>
      <p:grpSp>
        <p:nvGrpSpPr>
          <p:cNvPr id="61" name="Group 60">
            <a:extLst>
              <a:ext uri="{FF2B5EF4-FFF2-40B4-BE49-F238E27FC236}">
                <a16:creationId xmlns:a16="http://schemas.microsoft.com/office/drawing/2014/main" id="{64A753A2-087E-BF9F-9180-BA56D6BECE06}"/>
              </a:ext>
            </a:extLst>
          </p:cNvPr>
          <p:cNvGrpSpPr/>
          <p:nvPr userDrawn="1"/>
        </p:nvGrpSpPr>
        <p:grpSpPr>
          <a:xfrm>
            <a:off x="4903944" y="6448050"/>
            <a:ext cx="4826340" cy="423146"/>
            <a:chOff x="59573" y="112409"/>
            <a:chExt cx="9548902" cy="761479"/>
          </a:xfrm>
        </p:grpSpPr>
        <p:pic>
          <p:nvPicPr>
            <p:cNvPr id="62" name="Picture 61">
              <a:extLst>
                <a:ext uri="{FF2B5EF4-FFF2-40B4-BE49-F238E27FC236}">
                  <a16:creationId xmlns:a16="http://schemas.microsoft.com/office/drawing/2014/main" id="{D11A7948-A80F-18F8-4865-46EC24F6C75A}"/>
                </a:ext>
              </a:extLst>
            </p:cNvPr>
            <p:cNvPicPr>
              <a:picLocks noChangeAspect="1"/>
            </p:cNvPicPr>
            <p:nvPr userDrawn="1"/>
          </p:nvPicPr>
          <p:blipFill rotWithShape="1">
            <a:blip r:embed="rId14">
              <a:alphaModFix amt="70000"/>
            </a:blip>
            <a:srcRect l="1" r="10698" b="31890"/>
            <a:stretch/>
          </p:blipFill>
          <p:spPr>
            <a:xfrm>
              <a:off x="59573" y="112409"/>
              <a:ext cx="997484" cy="720080"/>
            </a:xfrm>
            <a:prstGeom prst="rect">
              <a:avLst/>
            </a:prstGeom>
            <a:effectLst>
              <a:glow>
                <a:schemeClr val="accent4">
                  <a:satMod val="175000"/>
                  <a:alpha val="68000"/>
                </a:schemeClr>
              </a:glow>
            </a:effectLst>
          </p:spPr>
        </p:pic>
        <p:pic>
          <p:nvPicPr>
            <p:cNvPr id="63" name="Picture 62">
              <a:extLst>
                <a:ext uri="{FF2B5EF4-FFF2-40B4-BE49-F238E27FC236}">
                  <a16:creationId xmlns:a16="http://schemas.microsoft.com/office/drawing/2014/main" id="{EBE8DEF9-228E-F603-F41F-2B0779EE54EA}"/>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954964" y="118976"/>
              <a:ext cx="997484" cy="720080"/>
            </a:xfrm>
            <a:prstGeom prst="rect">
              <a:avLst/>
            </a:prstGeom>
            <a:effectLst>
              <a:glow>
                <a:schemeClr val="accent4">
                  <a:satMod val="175000"/>
                  <a:alpha val="68000"/>
                </a:schemeClr>
              </a:glow>
            </a:effectLst>
          </p:spPr>
        </p:pic>
        <p:pic>
          <p:nvPicPr>
            <p:cNvPr id="1024" name="Picture 1023">
              <a:extLst>
                <a:ext uri="{FF2B5EF4-FFF2-40B4-BE49-F238E27FC236}">
                  <a16:creationId xmlns:a16="http://schemas.microsoft.com/office/drawing/2014/main" id="{4FE2EB2A-CCAB-8E13-788A-26CE072A67ED}"/>
                </a:ext>
              </a:extLst>
            </p:cNvPr>
            <p:cNvPicPr>
              <a:picLocks noChangeAspect="1"/>
            </p:cNvPicPr>
            <p:nvPr userDrawn="1"/>
          </p:nvPicPr>
          <p:blipFill rotWithShape="1">
            <a:blip r:embed="rId14">
              <a:alphaModFix amt="70000"/>
            </a:blip>
            <a:srcRect l="1" r="10698" b="31890"/>
            <a:stretch/>
          </p:blipFill>
          <p:spPr>
            <a:xfrm>
              <a:off x="1957697" y="127922"/>
              <a:ext cx="997484" cy="720080"/>
            </a:xfrm>
            <a:prstGeom prst="rect">
              <a:avLst/>
            </a:prstGeom>
            <a:effectLst>
              <a:glow>
                <a:schemeClr val="accent4">
                  <a:satMod val="175000"/>
                  <a:alpha val="68000"/>
                </a:schemeClr>
              </a:glow>
            </a:effectLst>
          </p:spPr>
        </p:pic>
        <p:pic>
          <p:nvPicPr>
            <p:cNvPr id="1025" name="Picture 1024">
              <a:extLst>
                <a:ext uri="{FF2B5EF4-FFF2-40B4-BE49-F238E27FC236}">
                  <a16:creationId xmlns:a16="http://schemas.microsoft.com/office/drawing/2014/main" id="{CD4F020A-D2C8-1797-4C71-063B4E43C03B}"/>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2893348" y="118976"/>
              <a:ext cx="997484" cy="720080"/>
            </a:xfrm>
            <a:prstGeom prst="rect">
              <a:avLst/>
            </a:prstGeom>
            <a:effectLst>
              <a:glow>
                <a:schemeClr val="accent4">
                  <a:satMod val="175000"/>
                  <a:alpha val="68000"/>
                </a:schemeClr>
              </a:glow>
            </a:effectLst>
          </p:spPr>
        </p:pic>
        <p:pic>
          <p:nvPicPr>
            <p:cNvPr id="1028" name="Picture 1027">
              <a:extLst>
                <a:ext uri="{FF2B5EF4-FFF2-40B4-BE49-F238E27FC236}">
                  <a16:creationId xmlns:a16="http://schemas.microsoft.com/office/drawing/2014/main" id="{E198C080-6483-FCB9-4202-A9D8A50B516E}"/>
                </a:ext>
              </a:extLst>
            </p:cNvPr>
            <p:cNvPicPr>
              <a:picLocks noChangeAspect="1"/>
            </p:cNvPicPr>
            <p:nvPr userDrawn="1"/>
          </p:nvPicPr>
          <p:blipFill rotWithShape="1">
            <a:blip r:embed="rId14">
              <a:alphaModFix amt="70000"/>
            </a:blip>
            <a:srcRect l="1" r="10698" b="31890"/>
            <a:stretch/>
          </p:blipFill>
          <p:spPr>
            <a:xfrm>
              <a:off x="3896081" y="127922"/>
              <a:ext cx="997484" cy="720080"/>
            </a:xfrm>
            <a:prstGeom prst="rect">
              <a:avLst/>
            </a:prstGeom>
            <a:effectLst>
              <a:glow>
                <a:schemeClr val="accent4">
                  <a:satMod val="175000"/>
                  <a:alpha val="68000"/>
                </a:schemeClr>
              </a:glow>
            </a:effectLst>
          </p:spPr>
        </p:pic>
        <p:pic>
          <p:nvPicPr>
            <p:cNvPr id="1029" name="Picture 1028">
              <a:extLst>
                <a:ext uri="{FF2B5EF4-FFF2-40B4-BE49-F238E27FC236}">
                  <a16:creationId xmlns:a16="http://schemas.microsoft.com/office/drawing/2014/main" id="{7AC4CBF8-BC47-4F1A-775D-F4131CF8A103}"/>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4774177" y="118976"/>
              <a:ext cx="997484" cy="720080"/>
            </a:xfrm>
            <a:prstGeom prst="rect">
              <a:avLst/>
            </a:prstGeom>
            <a:effectLst>
              <a:glow>
                <a:schemeClr val="accent4">
                  <a:satMod val="175000"/>
                  <a:alpha val="68000"/>
                </a:schemeClr>
              </a:glow>
            </a:effectLst>
          </p:spPr>
        </p:pic>
        <p:pic>
          <p:nvPicPr>
            <p:cNvPr id="1030" name="Picture 1029">
              <a:extLst>
                <a:ext uri="{FF2B5EF4-FFF2-40B4-BE49-F238E27FC236}">
                  <a16:creationId xmlns:a16="http://schemas.microsoft.com/office/drawing/2014/main" id="{ACF045D4-9149-C7E7-8B75-9EA8C228C9D3}"/>
                </a:ext>
              </a:extLst>
            </p:cNvPr>
            <p:cNvPicPr>
              <a:picLocks noChangeAspect="1"/>
            </p:cNvPicPr>
            <p:nvPr userDrawn="1"/>
          </p:nvPicPr>
          <p:blipFill rotWithShape="1">
            <a:blip r:embed="rId14">
              <a:alphaModFix amt="70000"/>
            </a:blip>
            <a:srcRect l="1" r="10698" b="31890"/>
            <a:stretch/>
          </p:blipFill>
          <p:spPr>
            <a:xfrm>
              <a:off x="5776910" y="127922"/>
              <a:ext cx="997484" cy="720080"/>
            </a:xfrm>
            <a:prstGeom prst="rect">
              <a:avLst/>
            </a:prstGeom>
            <a:effectLst>
              <a:glow>
                <a:schemeClr val="accent4">
                  <a:satMod val="175000"/>
                  <a:alpha val="68000"/>
                </a:schemeClr>
              </a:glow>
            </a:effectLst>
          </p:spPr>
        </p:pic>
        <p:pic>
          <p:nvPicPr>
            <p:cNvPr id="1031" name="Picture 1030">
              <a:extLst>
                <a:ext uri="{FF2B5EF4-FFF2-40B4-BE49-F238E27FC236}">
                  <a16:creationId xmlns:a16="http://schemas.microsoft.com/office/drawing/2014/main" id="{0EBA864B-8EFE-9AC2-AF13-08EEB16A648A}"/>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6649757" y="136868"/>
              <a:ext cx="997484" cy="720080"/>
            </a:xfrm>
            <a:prstGeom prst="rect">
              <a:avLst/>
            </a:prstGeom>
            <a:effectLst>
              <a:glow>
                <a:schemeClr val="accent4">
                  <a:satMod val="175000"/>
                  <a:alpha val="68000"/>
                </a:schemeClr>
              </a:glow>
            </a:effectLst>
          </p:spPr>
        </p:pic>
        <p:pic>
          <p:nvPicPr>
            <p:cNvPr id="1032" name="Picture 1031">
              <a:extLst>
                <a:ext uri="{FF2B5EF4-FFF2-40B4-BE49-F238E27FC236}">
                  <a16:creationId xmlns:a16="http://schemas.microsoft.com/office/drawing/2014/main" id="{36E296FA-8E53-6770-01DE-22968C4B5931}"/>
                </a:ext>
              </a:extLst>
            </p:cNvPr>
            <p:cNvPicPr>
              <a:picLocks noChangeAspect="1"/>
            </p:cNvPicPr>
            <p:nvPr userDrawn="1"/>
          </p:nvPicPr>
          <p:blipFill rotWithShape="1">
            <a:blip r:embed="rId14">
              <a:alphaModFix amt="70000"/>
            </a:blip>
            <a:srcRect l="1" r="10698" b="31890"/>
            <a:stretch/>
          </p:blipFill>
          <p:spPr>
            <a:xfrm>
              <a:off x="7652490" y="145814"/>
              <a:ext cx="997484" cy="720080"/>
            </a:xfrm>
            <a:prstGeom prst="rect">
              <a:avLst/>
            </a:prstGeom>
            <a:effectLst>
              <a:glow>
                <a:schemeClr val="accent4">
                  <a:satMod val="175000"/>
                  <a:alpha val="68000"/>
                </a:schemeClr>
              </a:glow>
            </a:effectLst>
          </p:spPr>
        </p:pic>
        <p:pic>
          <p:nvPicPr>
            <p:cNvPr id="1033" name="Picture 1032">
              <a:extLst>
                <a:ext uri="{FF2B5EF4-FFF2-40B4-BE49-F238E27FC236}">
                  <a16:creationId xmlns:a16="http://schemas.microsoft.com/office/drawing/2014/main" id="{93E30303-B9AB-38A8-E333-550BDCAFD49E}"/>
                </a:ext>
              </a:extLst>
            </p:cNvPr>
            <p:cNvPicPr>
              <a:picLocks noChangeAspect="1"/>
            </p:cNvPicPr>
            <p:nvPr userDrawn="1"/>
          </p:nvPicPr>
          <p:blipFill rotWithShape="1">
            <a:blip r:embed="rId14">
              <a:alphaModFix amt="70000"/>
              <a:duotone>
                <a:prstClr val="black"/>
                <a:schemeClr val="accent2">
                  <a:tint val="45000"/>
                  <a:satMod val="400000"/>
                </a:schemeClr>
              </a:duotone>
            </a:blip>
            <a:srcRect l="1" r="10698" b="31890"/>
            <a:stretch/>
          </p:blipFill>
          <p:spPr>
            <a:xfrm>
              <a:off x="8610991" y="153808"/>
              <a:ext cx="997484" cy="720080"/>
            </a:xfrm>
            <a:prstGeom prst="rect">
              <a:avLst/>
            </a:prstGeom>
            <a:effectLst>
              <a:glow>
                <a:schemeClr val="accent4">
                  <a:satMod val="175000"/>
                  <a:alpha val="68000"/>
                </a:schemeClr>
              </a:glow>
            </a:effectLst>
          </p:spPr>
        </p:pic>
      </p:grpSp>
      <p:pic>
        <p:nvPicPr>
          <p:cNvPr id="1034" name="Picture 1033">
            <a:extLst>
              <a:ext uri="{FF2B5EF4-FFF2-40B4-BE49-F238E27FC236}">
                <a16:creationId xmlns:a16="http://schemas.microsoft.com/office/drawing/2014/main" id="{D210D9E8-FF89-B8FD-B051-8CD68154C246}"/>
              </a:ext>
            </a:extLst>
          </p:cNvPr>
          <p:cNvPicPr>
            <a:picLocks noChangeAspect="1"/>
          </p:cNvPicPr>
          <p:nvPr userDrawn="1"/>
        </p:nvPicPr>
        <p:blipFill rotWithShape="1">
          <a:blip r:embed="rId14">
            <a:alphaModFix amt="5000"/>
          </a:blip>
          <a:srcRect l="1" r="10698" b="31890"/>
          <a:stretch/>
        </p:blipFill>
        <p:spPr>
          <a:xfrm>
            <a:off x="4651863" y="1421245"/>
            <a:ext cx="6787798" cy="4900100"/>
          </a:xfrm>
          <a:prstGeom prst="rect">
            <a:avLst/>
          </a:prstGeom>
          <a:effectLst>
            <a:glow rad="50800">
              <a:schemeClr val="accent4">
                <a:satMod val="175000"/>
                <a:alpha val="0"/>
              </a:schemeClr>
            </a:glow>
            <a:innerShdw blurRad="63500" dist="50800" dir="18900000">
              <a:prstClr val="black">
                <a:alpha val="50000"/>
              </a:prstClr>
            </a:innerShdw>
            <a:reflection blurRad="6350" stA="50000" endA="300" endPos="39000" dist="50800" dir="5400000" sy="-100000" algn="bl" rotWithShape="0"/>
            <a:softEdge rad="0"/>
          </a:effectLst>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900">
          <a:solidFill>
            <a:schemeClr val="bg1"/>
          </a:solidFill>
          <a:latin typeface="+mj-lt"/>
          <a:ea typeface="+mj-ea"/>
          <a:cs typeface="+mj-cs"/>
        </a:defRPr>
      </a:lvl1pPr>
      <a:lvl2pPr algn="l" rtl="0" eaLnBrk="1" fontAlgn="base" hangingPunct="1">
        <a:spcBef>
          <a:spcPct val="0"/>
        </a:spcBef>
        <a:spcAft>
          <a:spcPct val="0"/>
        </a:spcAft>
        <a:defRPr sz="3900">
          <a:solidFill>
            <a:schemeClr val="bg1"/>
          </a:solidFill>
          <a:latin typeface="Futura LT Book" pitchFamily="2" charset="0"/>
        </a:defRPr>
      </a:lvl2pPr>
      <a:lvl3pPr algn="l" rtl="0" eaLnBrk="1" fontAlgn="base" hangingPunct="1">
        <a:spcBef>
          <a:spcPct val="0"/>
        </a:spcBef>
        <a:spcAft>
          <a:spcPct val="0"/>
        </a:spcAft>
        <a:defRPr sz="3900">
          <a:solidFill>
            <a:schemeClr val="bg1"/>
          </a:solidFill>
          <a:latin typeface="Futura LT Book" pitchFamily="2" charset="0"/>
        </a:defRPr>
      </a:lvl3pPr>
      <a:lvl4pPr algn="l" rtl="0" eaLnBrk="1" fontAlgn="base" hangingPunct="1">
        <a:spcBef>
          <a:spcPct val="0"/>
        </a:spcBef>
        <a:spcAft>
          <a:spcPct val="0"/>
        </a:spcAft>
        <a:defRPr sz="3900">
          <a:solidFill>
            <a:schemeClr val="bg1"/>
          </a:solidFill>
          <a:latin typeface="Futura LT Book" pitchFamily="2" charset="0"/>
        </a:defRPr>
      </a:lvl4pPr>
      <a:lvl5pPr algn="l" rtl="0" eaLnBrk="1" fontAlgn="base" hangingPunct="1">
        <a:spcBef>
          <a:spcPct val="0"/>
        </a:spcBef>
        <a:spcAft>
          <a:spcPct val="0"/>
        </a:spcAft>
        <a:defRPr sz="3900">
          <a:solidFill>
            <a:schemeClr val="bg1"/>
          </a:solidFill>
          <a:latin typeface="Futura LT Book" pitchFamily="2" charset="0"/>
        </a:defRPr>
      </a:lvl5pPr>
      <a:lvl6pPr marL="495285" algn="l" rtl="0" eaLnBrk="1" fontAlgn="base" hangingPunct="1">
        <a:spcBef>
          <a:spcPct val="0"/>
        </a:spcBef>
        <a:spcAft>
          <a:spcPct val="0"/>
        </a:spcAft>
        <a:defRPr sz="3900">
          <a:solidFill>
            <a:schemeClr val="bg1"/>
          </a:solidFill>
          <a:latin typeface="Futura LT Book" pitchFamily="2" charset="0"/>
        </a:defRPr>
      </a:lvl6pPr>
      <a:lvl7pPr marL="990570" algn="l" rtl="0" eaLnBrk="1" fontAlgn="base" hangingPunct="1">
        <a:spcBef>
          <a:spcPct val="0"/>
        </a:spcBef>
        <a:spcAft>
          <a:spcPct val="0"/>
        </a:spcAft>
        <a:defRPr sz="3900">
          <a:solidFill>
            <a:schemeClr val="bg1"/>
          </a:solidFill>
          <a:latin typeface="Futura LT Book" pitchFamily="2" charset="0"/>
        </a:defRPr>
      </a:lvl7pPr>
      <a:lvl8pPr marL="1485854" algn="l" rtl="0" eaLnBrk="1" fontAlgn="base" hangingPunct="1">
        <a:spcBef>
          <a:spcPct val="0"/>
        </a:spcBef>
        <a:spcAft>
          <a:spcPct val="0"/>
        </a:spcAft>
        <a:defRPr sz="3900">
          <a:solidFill>
            <a:schemeClr val="bg1"/>
          </a:solidFill>
          <a:latin typeface="Futura LT Book" pitchFamily="2" charset="0"/>
        </a:defRPr>
      </a:lvl8pPr>
      <a:lvl9pPr marL="1981139" algn="l" rtl="0" eaLnBrk="1" fontAlgn="base" hangingPunct="1">
        <a:spcBef>
          <a:spcPct val="0"/>
        </a:spcBef>
        <a:spcAft>
          <a:spcPct val="0"/>
        </a:spcAft>
        <a:defRPr sz="3900">
          <a:solidFill>
            <a:schemeClr val="bg1"/>
          </a:solidFill>
          <a:latin typeface="Futura LT Book" pitchFamily="2" charset="0"/>
        </a:defRPr>
      </a:lvl9pPr>
    </p:titleStyle>
    <p:bodyStyle>
      <a:lvl1pPr marL="371464" indent="-371464" algn="l" rtl="0" eaLnBrk="1" fontAlgn="base" hangingPunct="1">
        <a:spcBef>
          <a:spcPct val="20000"/>
        </a:spcBef>
        <a:spcAft>
          <a:spcPct val="0"/>
        </a:spcAft>
        <a:buChar char="•"/>
        <a:defRPr sz="2167">
          <a:solidFill>
            <a:schemeClr val="bg1"/>
          </a:solidFill>
          <a:latin typeface="+mn-lt"/>
          <a:ea typeface="+mn-ea"/>
          <a:cs typeface="+mn-cs"/>
        </a:defRPr>
      </a:lvl1pPr>
      <a:lvl2pPr marL="804838" indent="-309553" algn="l" rtl="0" eaLnBrk="1" fontAlgn="base" hangingPunct="1">
        <a:spcBef>
          <a:spcPct val="20000"/>
        </a:spcBef>
        <a:spcAft>
          <a:spcPct val="0"/>
        </a:spcAft>
        <a:buChar char="–"/>
        <a:defRPr sz="2167">
          <a:solidFill>
            <a:schemeClr val="bg1"/>
          </a:solidFill>
          <a:latin typeface="+mn-lt"/>
        </a:defRPr>
      </a:lvl2pPr>
      <a:lvl3pPr marL="1238212" indent="-247642" algn="l" rtl="0" eaLnBrk="1" fontAlgn="base" hangingPunct="1">
        <a:spcBef>
          <a:spcPct val="20000"/>
        </a:spcBef>
        <a:spcAft>
          <a:spcPct val="0"/>
        </a:spcAft>
        <a:buChar char="•"/>
        <a:defRPr sz="2167">
          <a:solidFill>
            <a:schemeClr val="bg1"/>
          </a:solidFill>
          <a:latin typeface="+mn-lt"/>
        </a:defRPr>
      </a:lvl3pPr>
      <a:lvl4pPr marL="1733497" indent="-247642" algn="l" rtl="0" eaLnBrk="1" fontAlgn="base" hangingPunct="1">
        <a:spcBef>
          <a:spcPct val="20000"/>
        </a:spcBef>
        <a:spcAft>
          <a:spcPct val="0"/>
        </a:spcAft>
        <a:buChar char="–"/>
        <a:defRPr sz="2167">
          <a:solidFill>
            <a:schemeClr val="bg1"/>
          </a:solidFill>
          <a:latin typeface="+mn-lt"/>
        </a:defRPr>
      </a:lvl4pPr>
      <a:lvl5pPr marL="2228781" indent="-247642" algn="l" rtl="0" eaLnBrk="1" fontAlgn="base" hangingPunct="1">
        <a:spcBef>
          <a:spcPct val="20000"/>
        </a:spcBef>
        <a:spcAft>
          <a:spcPct val="0"/>
        </a:spcAft>
        <a:buChar char="»"/>
        <a:defRPr sz="2167">
          <a:solidFill>
            <a:schemeClr val="bg1"/>
          </a:solidFill>
          <a:latin typeface="+mn-lt"/>
        </a:defRPr>
      </a:lvl5pPr>
      <a:lvl6pPr marL="2724066" indent="-247642" algn="l" rtl="0" eaLnBrk="1" fontAlgn="base" hangingPunct="1">
        <a:spcBef>
          <a:spcPct val="20000"/>
        </a:spcBef>
        <a:spcAft>
          <a:spcPct val="0"/>
        </a:spcAft>
        <a:buChar char="»"/>
        <a:defRPr sz="2167">
          <a:solidFill>
            <a:schemeClr val="bg1"/>
          </a:solidFill>
          <a:latin typeface="+mn-lt"/>
        </a:defRPr>
      </a:lvl6pPr>
      <a:lvl7pPr marL="3219351" indent="-247642" algn="l" rtl="0" eaLnBrk="1" fontAlgn="base" hangingPunct="1">
        <a:spcBef>
          <a:spcPct val="20000"/>
        </a:spcBef>
        <a:spcAft>
          <a:spcPct val="0"/>
        </a:spcAft>
        <a:buChar char="»"/>
        <a:defRPr sz="2167">
          <a:solidFill>
            <a:schemeClr val="bg1"/>
          </a:solidFill>
          <a:latin typeface="+mn-lt"/>
        </a:defRPr>
      </a:lvl7pPr>
      <a:lvl8pPr marL="3714636" indent="-247642" algn="l" rtl="0" eaLnBrk="1" fontAlgn="base" hangingPunct="1">
        <a:spcBef>
          <a:spcPct val="20000"/>
        </a:spcBef>
        <a:spcAft>
          <a:spcPct val="0"/>
        </a:spcAft>
        <a:buChar char="»"/>
        <a:defRPr sz="2167">
          <a:solidFill>
            <a:schemeClr val="bg1"/>
          </a:solidFill>
          <a:latin typeface="+mn-lt"/>
        </a:defRPr>
      </a:lvl8pPr>
      <a:lvl9pPr marL="4209920" indent="-247642" algn="l" rtl="0" eaLnBrk="1" fontAlgn="base" hangingPunct="1">
        <a:spcBef>
          <a:spcPct val="20000"/>
        </a:spcBef>
        <a:spcAft>
          <a:spcPct val="0"/>
        </a:spcAft>
        <a:buChar char="»"/>
        <a:defRPr sz="2167">
          <a:solidFill>
            <a:schemeClr val="bg1"/>
          </a:solidFill>
          <a:latin typeface="+mn-lt"/>
        </a:defRPr>
      </a:lvl9pPr>
    </p:bodyStyle>
    <p:otherStyle>
      <a:defPPr>
        <a:defRPr lang="ru-RU"/>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2067190" y="274638"/>
            <a:ext cx="733147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2067190" y="1600201"/>
            <a:ext cx="734351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dirty="0"/>
              <a:t>Click </a:t>
            </a:r>
            <a:r>
              <a:rPr lang="ru-RU" dirty="0" err="1"/>
              <a:t>to</a:t>
            </a:r>
            <a:r>
              <a:rPr lang="ru-RU" dirty="0"/>
              <a:t> </a:t>
            </a:r>
            <a:r>
              <a:rPr lang="ru-RU" dirty="0" err="1"/>
              <a:t>edit</a:t>
            </a:r>
            <a:r>
              <a:rPr lang="ru-RU" dirty="0"/>
              <a:t> Master </a:t>
            </a:r>
            <a:r>
              <a:rPr lang="ru-RU" dirty="0" err="1"/>
              <a:t>text</a:t>
            </a:r>
            <a:r>
              <a:rPr lang="ru-RU" dirty="0"/>
              <a:t> </a:t>
            </a:r>
            <a:r>
              <a:rPr lang="ru-RU" dirty="0" err="1"/>
              <a:t>styles</a:t>
            </a:r>
            <a:endParaRPr lang="ru-RU" dirty="0"/>
          </a:p>
          <a:p>
            <a:pPr lvl="1"/>
            <a:r>
              <a:rPr lang="ru-RU" dirty="0"/>
              <a:t>Second </a:t>
            </a:r>
            <a:r>
              <a:rPr lang="ru-RU" dirty="0" err="1"/>
              <a:t>level</a:t>
            </a:r>
            <a:endParaRPr lang="ru-RU" dirty="0"/>
          </a:p>
          <a:p>
            <a:pPr lvl="2"/>
            <a:r>
              <a:rPr lang="ru-RU" dirty="0" err="1"/>
              <a:t>Third</a:t>
            </a:r>
            <a:r>
              <a:rPr lang="ru-RU" dirty="0"/>
              <a:t> </a:t>
            </a:r>
            <a:r>
              <a:rPr lang="ru-RU" dirty="0" err="1"/>
              <a:t>level</a:t>
            </a:r>
            <a:endParaRPr lang="ru-RU" dirty="0"/>
          </a:p>
          <a:p>
            <a:pPr lvl="3"/>
            <a:r>
              <a:rPr lang="ru-RU" dirty="0" err="1"/>
              <a:t>Fourth</a:t>
            </a:r>
            <a:r>
              <a:rPr lang="ru-RU" dirty="0"/>
              <a:t> </a:t>
            </a:r>
            <a:r>
              <a:rPr lang="ru-RU" dirty="0" err="1"/>
              <a:t>level</a:t>
            </a:r>
            <a:endParaRPr lang="ru-RU" dirty="0"/>
          </a:p>
          <a:p>
            <a:pPr lvl="4"/>
            <a:r>
              <a:rPr lang="ru-RU" dirty="0" err="1"/>
              <a:t>Fifth</a:t>
            </a:r>
            <a:r>
              <a:rPr lang="ru-RU" dirty="0"/>
              <a:t> </a:t>
            </a:r>
            <a:r>
              <a:rPr lang="ru-RU" dirty="0" err="1"/>
              <a:t>level</a:t>
            </a:r>
            <a:endParaRPr lang="ru-RU" dirty="0"/>
          </a:p>
        </p:txBody>
      </p:sp>
      <p:sp>
        <p:nvSpPr>
          <p:cNvPr id="19046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517"/>
            </a:lvl1pPr>
          </a:lstStyle>
          <a:p>
            <a:endParaRPr lang="ru-RU"/>
          </a:p>
        </p:txBody>
      </p:sp>
      <p:sp>
        <p:nvSpPr>
          <p:cNvPr id="19046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517"/>
            </a:lvl1pPr>
          </a:lstStyle>
          <a:p>
            <a:endParaRPr lang="ru-RU"/>
          </a:p>
        </p:txBody>
      </p:sp>
      <p:sp>
        <p:nvSpPr>
          <p:cNvPr id="19047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517"/>
            </a:lvl1pPr>
          </a:lstStyle>
          <a:p>
            <a:fld id="{EDA013CD-193D-4D44-8748-3CFD6C52FCF6}" type="slidenum">
              <a:rPr lang="ru-RU"/>
              <a:pPr/>
              <a:t>‹#›</a:t>
            </a:fld>
            <a:endParaRPr lang="ru-RU"/>
          </a:p>
        </p:txBody>
      </p:sp>
      <p:sp>
        <p:nvSpPr>
          <p:cNvPr id="2" name="Rectangle 1">
            <a:extLst>
              <a:ext uri="{FF2B5EF4-FFF2-40B4-BE49-F238E27FC236}">
                <a16:creationId xmlns:a16="http://schemas.microsoft.com/office/drawing/2014/main" id="{A8502970-99A0-4708-A1A2-3C9A3B60CDFC}"/>
              </a:ext>
            </a:extLst>
          </p:cNvPr>
          <p:cNvSpPr/>
          <p:nvPr userDrawn="1"/>
        </p:nvSpPr>
        <p:spPr>
          <a:xfrm>
            <a:off x="0" y="3863181"/>
            <a:ext cx="1988671"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a:extLst>
              <a:ext uri="{FF2B5EF4-FFF2-40B4-BE49-F238E27FC236}">
                <a16:creationId xmlns:a16="http://schemas.microsoft.com/office/drawing/2014/main" id="{A1FC3733-5D60-A50A-B890-D09878C0A9CC}"/>
              </a:ext>
            </a:extLst>
          </p:cNvPr>
          <p:cNvSpPr/>
          <p:nvPr userDrawn="1"/>
        </p:nvSpPr>
        <p:spPr>
          <a:xfrm>
            <a:off x="-13124" y="0"/>
            <a:ext cx="198867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CDD2301-BC58-922E-8196-AF506C42925E}"/>
              </a:ext>
            </a:extLst>
          </p:cNvPr>
          <p:cNvPicPr>
            <a:picLocks noChangeAspect="1"/>
          </p:cNvPicPr>
          <p:nvPr userDrawn="1"/>
        </p:nvPicPr>
        <p:blipFill rotWithShape="1">
          <a:blip r:embed="rId14"/>
          <a:srcRect l="1" r="10698" b="31890"/>
          <a:stretch/>
        </p:blipFill>
        <p:spPr>
          <a:xfrm>
            <a:off x="-228026" y="4005064"/>
            <a:ext cx="2444722" cy="1764840"/>
          </a:xfrm>
          <a:prstGeom prst="rect">
            <a:avLst/>
          </a:prstGeom>
        </p:spPr>
      </p:pic>
      <p:pic>
        <p:nvPicPr>
          <p:cNvPr id="6" name="Picture 5">
            <a:extLst>
              <a:ext uri="{FF2B5EF4-FFF2-40B4-BE49-F238E27FC236}">
                <a16:creationId xmlns:a16="http://schemas.microsoft.com/office/drawing/2014/main" id="{4C2B2455-7D8D-D117-39AA-ED3CB01B97EC}"/>
              </a:ext>
            </a:extLst>
          </p:cNvPr>
          <p:cNvPicPr>
            <a:picLocks noChangeAspect="1"/>
          </p:cNvPicPr>
          <p:nvPr userDrawn="1"/>
        </p:nvPicPr>
        <p:blipFill rotWithShape="1">
          <a:blip r:embed="rId14">
            <a:alphaModFix amt="5000"/>
          </a:blip>
          <a:srcRect l="1" r="10698" b="31890"/>
          <a:stretch/>
        </p:blipFill>
        <p:spPr>
          <a:xfrm>
            <a:off x="-1033441" y="406275"/>
            <a:ext cx="4029304" cy="2908748"/>
          </a:xfrm>
          <a:prstGeom prst="rect">
            <a:avLst/>
          </a:prstGeom>
          <a:effectLst>
            <a:glow rad="50800">
              <a:schemeClr val="accent4">
                <a:satMod val="175000"/>
                <a:alpha val="0"/>
              </a:schemeClr>
            </a:glow>
            <a:innerShdw blurRad="63500" dist="50800" dir="18900000">
              <a:prstClr val="black">
                <a:alpha val="50000"/>
              </a:prstClr>
            </a:innerShdw>
            <a:reflection blurRad="6350" stA="50000" endA="300" endPos="39000" dist="50800" dir="5400000" sy="-100000" algn="bl" rotWithShape="0"/>
            <a:softEdge rad="0"/>
          </a:effectLst>
        </p:spPr>
      </p:pic>
      <p:pic>
        <p:nvPicPr>
          <p:cNvPr id="11" name="Picture 10">
            <a:extLst>
              <a:ext uri="{FF2B5EF4-FFF2-40B4-BE49-F238E27FC236}">
                <a16:creationId xmlns:a16="http://schemas.microsoft.com/office/drawing/2014/main" id="{82487748-45A3-CC01-F494-C40B483B3A21}"/>
              </a:ext>
            </a:extLst>
          </p:cNvPr>
          <p:cNvPicPr>
            <a:picLocks noChangeAspect="1"/>
          </p:cNvPicPr>
          <p:nvPr userDrawn="1"/>
        </p:nvPicPr>
        <p:blipFill rotWithShape="1">
          <a:blip r:embed="rId14">
            <a:alphaModFix amt="5000"/>
          </a:blip>
          <a:srcRect l="1" r="10698" b="31890"/>
          <a:stretch/>
        </p:blipFill>
        <p:spPr>
          <a:xfrm>
            <a:off x="4520952" y="1820186"/>
            <a:ext cx="6300656" cy="4548434"/>
          </a:xfrm>
          <a:prstGeom prst="rect">
            <a:avLst/>
          </a:prstGeom>
          <a:effectLst>
            <a:glow rad="50800">
              <a:schemeClr val="accent4">
                <a:satMod val="175000"/>
                <a:alpha val="0"/>
              </a:schemeClr>
            </a:glow>
            <a:softEdge rad="0"/>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900">
          <a:solidFill>
            <a:srgbClr val="666666"/>
          </a:solidFill>
          <a:latin typeface="+mj-lt"/>
          <a:ea typeface="+mj-ea"/>
          <a:cs typeface="+mj-cs"/>
        </a:defRPr>
      </a:lvl1pPr>
      <a:lvl2pPr algn="l" rtl="0" fontAlgn="base">
        <a:spcBef>
          <a:spcPct val="0"/>
        </a:spcBef>
        <a:spcAft>
          <a:spcPct val="0"/>
        </a:spcAft>
        <a:defRPr sz="3900">
          <a:solidFill>
            <a:srgbClr val="666666"/>
          </a:solidFill>
          <a:latin typeface="Futura LT Book" pitchFamily="2" charset="0"/>
        </a:defRPr>
      </a:lvl2pPr>
      <a:lvl3pPr algn="l" rtl="0" fontAlgn="base">
        <a:spcBef>
          <a:spcPct val="0"/>
        </a:spcBef>
        <a:spcAft>
          <a:spcPct val="0"/>
        </a:spcAft>
        <a:defRPr sz="3900">
          <a:solidFill>
            <a:srgbClr val="666666"/>
          </a:solidFill>
          <a:latin typeface="Futura LT Book" pitchFamily="2" charset="0"/>
        </a:defRPr>
      </a:lvl3pPr>
      <a:lvl4pPr algn="l" rtl="0" fontAlgn="base">
        <a:spcBef>
          <a:spcPct val="0"/>
        </a:spcBef>
        <a:spcAft>
          <a:spcPct val="0"/>
        </a:spcAft>
        <a:defRPr sz="3900">
          <a:solidFill>
            <a:srgbClr val="666666"/>
          </a:solidFill>
          <a:latin typeface="Futura LT Book" pitchFamily="2" charset="0"/>
        </a:defRPr>
      </a:lvl4pPr>
      <a:lvl5pPr algn="l" rtl="0" fontAlgn="base">
        <a:spcBef>
          <a:spcPct val="0"/>
        </a:spcBef>
        <a:spcAft>
          <a:spcPct val="0"/>
        </a:spcAft>
        <a:defRPr sz="3900">
          <a:solidFill>
            <a:srgbClr val="666666"/>
          </a:solidFill>
          <a:latin typeface="Futura LT Book" pitchFamily="2" charset="0"/>
        </a:defRPr>
      </a:lvl5pPr>
      <a:lvl6pPr marL="495285" algn="l" rtl="0" fontAlgn="base">
        <a:spcBef>
          <a:spcPct val="0"/>
        </a:spcBef>
        <a:spcAft>
          <a:spcPct val="0"/>
        </a:spcAft>
        <a:defRPr sz="3900">
          <a:solidFill>
            <a:srgbClr val="666666"/>
          </a:solidFill>
          <a:latin typeface="Futura LT Book" pitchFamily="2" charset="0"/>
        </a:defRPr>
      </a:lvl6pPr>
      <a:lvl7pPr marL="990570" algn="l" rtl="0" fontAlgn="base">
        <a:spcBef>
          <a:spcPct val="0"/>
        </a:spcBef>
        <a:spcAft>
          <a:spcPct val="0"/>
        </a:spcAft>
        <a:defRPr sz="3900">
          <a:solidFill>
            <a:srgbClr val="666666"/>
          </a:solidFill>
          <a:latin typeface="Futura LT Book" pitchFamily="2" charset="0"/>
        </a:defRPr>
      </a:lvl7pPr>
      <a:lvl8pPr marL="1485854" algn="l" rtl="0" fontAlgn="base">
        <a:spcBef>
          <a:spcPct val="0"/>
        </a:spcBef>
        <a:spcAft>
          <a:spcPct val="0"/>
        </a:spcAft>
        <a:defRPr sz="3900">
          <a:solidFill>
            <a:srgbClr val="666666"/>
          </a:solidFill>
          <a:latin typeface="Futura LT Book" pitchFamily="2" charset="0"/>
        </a:defRPr>
      </a:lvl8pPr>
      <a:lvl9pPr marL="1981139" algn="l" rtl="0" fontAlgn="base">
        <a:spcBef>
          <a:spcPct val="0"/>
        </a:spcBef>
        <a:spcAft>
          <a:spcPct val="0"/>
        </a:spcAft>
        <a:defRPr sz="3900">
          <a:solidFill>
            <a:srgbClr val="666666"/>
          </a:solidFill>
          <a:latin typeface="Futura LT Book" pitchFamily="2" charset="0"/>
        </a:defRPr>
      </a:lvl9pPr>
    </p:titleStyle>
    <p:bodyStyle>
      <a:lvl1pPr marL="371464" indent="-371464" algn="l" rtl="0" fontAlgn="base">
        <a:spcBef>
          <a:spcPct val="20000"/>
        </a:spcBef>
        <a:spcAft>
          <a:spcPct val="0"/>
        </a:spcAft>
        <a:buChar char="•"/>
        <a:defRPr sz="2167">
          <a:solidFill>
            <a:srgbClr val="666666"/>
          </a:solidFill>
          <a:latin typeface="+mn-lt"/>
          <a:ea typeface="+mn-ea"/>
          <a:cs typeface="+mn-cs"/>
        </a:defRPr>
      </a:lvl1pPr>
      <a:lvl2pPr marL="804838" indent="-309553" algn="l" rtl="0" fontAlgn="base">
        <a:spcBef>
          <a:spcPct val="20000"/>
        </a:spcBef>
        <a:spcAft>
          <a:spcPct val="0"/>
        </a:spcAft>
        <a:buChar char="–"/>
        <a:defRPr sz="2167">
          <a:solidFill>
            <a:srgbClr val="666666"/>
          </a:solidFill>
          <a:latin typeface="+mn-lt"/>
        </a:defRPr>
      </a:lvl2pPr>
      <a:lvl3pPr marL="1238212" indent="-247642" algn="l" rtl="0" fontAlgn="base">
        <a:spcBef>
          <a:spcPct val="20000"/>
        </a:spcBef>
        <a:spcAft>
          <a:spcPct val="0"/>
        </a:spcAft>
        <a:buChar char="•"/>
        <a:defRPr sz="2167">
          <a:solidFill>
            <a:srgbClr val="666666"/>
          </a:solidFill>
          <a:latin typeface="+mn-lt"/>
        </a:defRPr>
      </a:lvl3pPr>
      <a:lvl4pPr marL="1733497" indent="-247642" algn="l" rtl="0" fontAlgn="base">
        <a:spcBef>
          <a:spcPct val="20000"/>
        </a:spcBef>
        <a:spcAft>
          <a:spcPct val="0"/>
        </a:spcAft>
        <a:buChar char="–"/>
        <a:defRPr sz="2167">
          <a:solidFill>
            <a:srgbClr val="666666"/>
          </a:solidFill>
          <a:latin typeface="+mn-lt"/>
        </a:defRPr>
      </a:lvl4pPr>
      <a:lvl5pPr marL="2228781" indent="-247642" algn="l" rtl="0" fontAlgn="base">
        <a:spcBef>
          <a:spcPct val="20000"/>
        </a:spcBef>
        <a:spcAft>
          <a:spcPct val="0"/>
        </a:spcAft>
        <a:buChar char="»"/>
        <a:defRPr sz="2167">
          <a:solidFill>
            <a:srgbClr val="666666"/>
          </a:solidFill>
          <a:latin typeface="+mn-lt"/>
        </a:defRPr>
      </a:lvl5pPr>
      <a:lvl6pPr marL="2724066" indent="-247642" algn="l" rtl="0" fontAlgn="base">
        <a:spcBef>
          <a:spcPct val="20000"/>
        </a:spcBef>
        <a:spcAft>
          <a:spcPct val="0"/>
        </a:spcAft>
        <a:buChar char="»"/>
        <a:defRPr sz="2167">
          <a:solidFill>
            <a:srgbClr val="666666"/>
          </a:solidFill>
          <a:latin typeface="+mn-lt"/>
        </a:defRPr>
      </a:lvl6pPr>
      <a:lvl7pPr marL="3219351" indent="-247642" algn="l" rtl="0" fontAlgn="base">
        <a:spcBef>
          <a:spcPct val="20000"/>
        </a:spcBef>
        <a:spcAft>
          <a:spcPct val="0"/>
        </a:spcAft>
        <a:buChar char="»"/>
        <a:defRPr sz="2167">
          <a:solidFill>
            <a:srgbClr val="666666"/>
          </a:solidFill>
          <a:latin typeface="+mn-lt"/>
        </a:defRPr>
      </a:lvl7pPr>
      <a:lvl8pPr marL="3714636" indent="-247642" algn="l" rtl="0" fontAlgn="base">
        <a:spcBef>
          <a:spcPct val="20000"/>
        </a:spcBef>
        <a:spcAft>
          <a:spcPct val="0"/>
        </a:spcAft>
        <a:buChar char="»"/>
        <a:defRPr sz="2167">
          <a:solidFill>
            <a:srgbClr val="666666"/>
          </a:solidFill>
          <a:latin typeface="+mn-lt"/>
        </a:defRPr>
      </a:lvl8pPr>
      <a:lvl9pPr marL="4209920" indent="-247642" algn="l" rtl="0" fontAlgn="base">
        <a:spcBef>
          <a:spcPct val="20000"/>
        </a:spcBef>
        <a:spcAft>
          <a:spcPct val="0"/>
        </a:spcAft>
        <a:buChar char="»"/>
        <a:defRPr sz="2167">
          <a:solidFill>
            <a:srgbClr val="666666"/>
          </a:solidFill>
          <a:latin typeface="+mn-lt"/>
        </a:defRPr>
      </a:lvl9pPr>
    </p:bodyStyle>
    <p:otherStyle>
      <a:defPPr>
        <a:defRPr lang="ru-RU"/>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3.jpe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2.png"/><Relationship Id="rId2" Type="http://schemas.openxmlformats.org/officeDocument/2006/relationships/image" Target="../media/image9.jpe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5" Type="http://schemas.microsoft.com/office/2007/relationships/hdphoto" Target="../media/hdphoto3.wdp"/><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5.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maritimechamber.co.za/" TargetMode="External"/><Relationship Id="rId2" Type="http://schemas.openxmlformats.org/officeDocument/2006/relationships/hyperlink" Target="mailto:adminoffice@maritimechambe.co.za"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facebook.com/MaritimeBusinessChamb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92DAB2-2F2D-46F0-9E1D-3D8EC615183B}"/>
              </a:ext>
            </a:extLst>
          </p:cNvPr>
          <p:cNvSpPr/>
          <p:nvPr/>
        </p:nvSpPr>
        <p:spPr>
          <a:xfrm>
            <a:off x="87560" y="0"/>
            <a:ext cx="9906000" cy="6858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Logo&#10;&#10;Description automatically generated">
            <a:extLst>
              <a:ext uri="{FF2B5EF4-FFF2-40B4-BE49-F238E27FC236}">
                <a16:creationId xmlns:a16="http://schemas.microsoft.com/office/drawing/2014/main" id="{72F49A44-A7A9-DB0D-599D-FBA0826BE2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1531" y="260648"/>
            <a:ext cx="3005596" cy="2850268"/>
          </a:xfrm>
          <a:prstGeom prst="rect">
            <a:avLst/>
          </a:prstGeom>
        </p:spPr>
      </p:pic>
      <p:sp>
        <p:nvSpPr>
          <p:cNvPr id="2" name="object 2">
            <a:extLst>
              <a:ext uri="{FF2B5EF4-FFF2-40B4-BE49-F238E27FC236}">
                <a16:creationId xmlns:a16="http://schemas.microsoft.com/office/drawing/2014/main" id="{9372E339-7584-BBFE-D24B-7D29DD8CF015}"/>
              </a:ext>
            </a:extLst>
          </p:cNvPr>
          <p:cNvSpPr txBox="1">
            <a:spLocks/>
          </p:cNvSpPr>
          <p:nvPr/>
        </p:nvSpPr>
        <p:spPr bwMode="auto">
          <a:xfrm>
            <a:off x="5580310" y="4057327"/>
            <a:ext cx="4197226" cy="24135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10319" rIns="0" bIns="0" numCol="1" rtlCol="0" anchor="ctr" anchorCtr="0" compatLnSpc="1">
            <a:prstTxWarp prst="textNoShape">
              <a:avLst/>
            </a:prstTxWarp>
            <a:spAutoFit/>
            <a:scene3d>
              <a:camera prst="orthographicFront"/>
              <a:lightRig rig="soft" dir="t">
                <a:rot lat="0" lon="0" rev="15600000"/>
              </a:lightRig>
            </a:scene3d>
            <a:sp3d prstMaterial="softEdge"/>
          </a:bodyPr>
          <a:lstStyle>
            <a:lvl1pPr algn="ctr" rtl="0" eaLnBrk="1" fontAlgn="base" hangingPunct="1">
              <a:spcBef>
                <a:spcPct val="0"/>
              </a:spcBef>
              <a:spcAft>
                <a:spcPct val="0"/>
              </a:spcAft>
              <a:defRPr sz="3900">
                <a:solidFill>
                  <a:schemeClr val="bg1"/>
                </a:solidFill>
                <a:latin typeface="+mj-lt"/>
                <a:ea typeface="+mj-ea"/>
                <a:cs typeface="+mj-cs"/>
              </a:defRPr>
            </a:lvl1pPr>
            <a:lvl2pPr algn="l" rtl="0" eaLnBrk="1" fontAlgn="base" hangingPunct="1">
              <a:spcBef>
                <a:spcPct val="0"/>
              </a:spcBef>
              <a:spcAft>
                <a:spcPct val="0"/>
              </a:spcAft>
              <a:defRPr sz="3900">
                <a:solidFill>
                  <a:schemeClr val="bg1"/>
                </a:solidFill>
                <a:latin typeface="Futura LT Book" pitchFamily="2" charset="0"/>
              </a:defRPr>
            </a:lvl2pPr>
            <a:lvl3pPr algn="l" rtl="0" eaLnBrk="1" fontAlgn="base" hangingPunct="1">
              <a:spcBef>
                <a:spcPct val="0"/>
              </a:spcBef>
              <a:spcAft>
                <a:spcPct val="0"/>
              </a:spcAft>
              <a:defRPr sz="3900">
                <a:solidFill>
                  <a:schemeClr val="bg1"/>
                </a:solidFill>
                <a:latin typeface="Futura LT Book" pitchFamily="2" charset="0"/>
              </a:defRPr>
            </a:lvl3pPr>
            <a:lvl4pPr algn="l" rtl="0" eaLnBrk="1" fontAlgn="base" hangingPunct="1">
              <a:spcBef>
                <a:spcPct val="0"/>
              </a:spcBef>
              <a:spcAft>
                <a:spcPct val="0"/>
              </a:spcAft>
              <a:defRPr sz="3900">
                <a:solidFill>
                  <a:schemeClr val="bg1"/>
                </a:solidFill>
                <a:latin typeface="Futura LT Book" pitchFamily="2" charset="0"/>
              </a:defRPr>
            </a:lvl4pPr>
            <a:lvl5pPr algn="l" rtl="0" eaLnBrk="1" fontAlgn="base" hangingPunct="1">
              <a:spcBef>
                <a:spcPct val="0"/>
              </a:spcBef>
              <a:spcAft>
                <a:spcPct val="0"/>
              </a:spcAft>
              <a:defRPr sz="3900">
                <a:solidFill>
                  <a:schemeClr val="bg1"/>
                </a:solidFill>
                <a:latin typeface="Futura LT Book" pitchFamily="2" charset="0"/>
              </a:defRPr>
            </a:lvl5pPr>
            <a:lvl6pPr marL="495285" algn="l" rtl="0" eaLnBrk="1" fontAlgn="base" hangingPunct="1">
              <a:spcBef>
                <a:spcPct val="0"/>
              </a:spcBef>
              <a:spcAft>
                <a:spcPct val="0"/>
              </a:spcAft>
              <a:defRPr sz="3900">
                <a:solidFill>
                  <a:schemeClr val="bg1"/>
                </a:solidFill>
                <a:latin typeface="Futura LT Book" pitchFamily="2" charset="0"/>
              </a:defRPr>
            </a:lvl6pPr>
            <a:lvl7pPr marL="990570" algn="l" rtl="0" eaLnBrk="1" fontAlgn="base" hangingPunct="1">
              <a:spcBef>
                <a:spcPct val="0"/>
              </a:spcBef>
              <a:spcAft>
                <a:spcPct val="0"/>
              </a:spcAft>
              <a:defRPr sz="3900">
                <a:solidFill>
                  <a:schemeClr val="bg1"/>
                </a:solidFill>
                <a:latin typeface="Futura LT Book" pitchFamily="2" charset="0"/>
              </a:defRPr>
            </a:lvl7pPr>
            <a:lvl8pPr marL="1485854" algn="l" rtl="0" eaLnBrk="1" fontAlgn="base" hangingPunct="1">
              <a:spcBef>
                <a:spcPct val="0"/>
              </a:spcBef>
              <a:spcAft>
                <a:spcPct val="0"/>
              </a:spcAft>
              <a:defRPr sz="3900">
                <a:solidFill>
                  <a:schemeClr val="bg1"/>
                </a:solidFill>
                <a:latin typeface="Futura LT Book" pitchFamily="2" charset="0"/>
              </a:defRPr>
            </a:lvl8pPr>
            <a:lvl9pPr marL="1981139" algn="l" rtl="0" eaLnBrk="1" fontAlgn="base" hangingPunct="1">
              <a:spcBef>
                <a:spcPct val="0"/>
              </a:spcBef>
              <a:spcAft>
                <a:spcPct val="0"/>
              </a:spcAft>
              <a:defRPr sz="3900">
                <a:solidFill>
                  <a:schemeClr val="bg1"/>
                </a:solidFill>
                <a:latin typeface="Futura LT Book" pitchFamily="2" charset="0"/>
              </a:defRPr>
            </a:lvl9pPr>
          </a:lstStyle>
          <a:p>
            <a:pPr>
              <a:lnSpc>
                <a:spcPct val="150000"/>
              </a:lnSpc>
              <a:spcBef>
                <a:spcPts val="600"/>
              </a:spcBef>
              <a:spcAft>
                <a:spcPts val="600"/>
              </a:spcAft>
            </a:pPr>
            <a:r>
              <a:rPr lang="en-ZA" sz="2000" dirty="0">
                <a:solidFill>
                  <a:srgbClr val="000000"/>
                </a:solidFill>
                <a:effectLst/>
                <a:latin typeface="Helvetica Neue" panose="02000503000000020004" pitchFamily="2" charset="0"/>
              </a:rPr>
              <a:t>SUBMARINE CABLES AS DRIVERS OF DIGITAL TRANSFORMATION AND BOOSTING THE DIGITAL</a:t>
            </a:r>
            <a:r>
              <a:rPr lang="en-ZA" sz="2000" dirty="0">
                <a:solidFill>
                  <a:srgbClr val="000000"/>
                </a:solidFill>
                <a:latin typeface="Helvetica Neue" panose="02000503000000020004" pitchFamily="2" charset="0"/>
              </a:rPr>
              <a:t> </a:t>
            </a:r>
            <a:r>
              <a:rPr lang="en-ZA" sz="2000" dirty="0">
                <a:solidFill>
                  <a:srgbClr val="000000"/>
                </a:solidFill>
                <a:effectLst/>
                <a:latin typeface="Helvetica Neue" panose="02000503000000020004" pitchFamily="2" charset="0"/>
              </a:rPr>
              <a:t>DIVIDEND</a:t>
            </a:r>
          </a:p>
          <a:p>
            <a:pPr>
              <a:lnSpc>
                <a:spcPct val="150000"/>
              </a:lnSpc>
              <a:spcBef>
                <a:spcPts val="600"/>
              </a:spcBef>
              <a:spcAft>
                <a:spcPts val="600"/>
              </a:spcAft>
            </a:pPr>
            <a:r>
              <a:rPr lang="en-ZA" sz="2000" dirty="0">
                <a:solidFill>
                  <a:srgbClr val="000000"/>
                </a:solidFill>
                <a:latin typeface="Helvetica Neue" panose="02000503000000020004" pitchFamily="2" charset="0"/>
              </a:rPr>
              <a:t>20 November 2024</a:t>
            </a:r>
          </a:p>
        </p:txBody>
      </p:sp>
      <p:pic>
        <p:nvPicPr>
          <p:cNvPr id="1026" name="Picture 2" descr="Celebrating 30 years of ICT progress in SA.">
            <a:extLst>
              <a:ext uri="{FF2B5EF4-FFF2-40B4-BE49-F238E27FC236}">
                <a16:creationId xmlns:a16="http://schemas.microsoft.com/office/drawing/2014/main" id="{C07BC89C-5258-13F9-2EA9-F744EDDBB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 y="8685"/>
            <a:ext cx="54927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E5EB-9C2D-4F38-96DC-FBE686854CEB}"/>
              </a:ext>
            </a:extLst>
          </p:cNvPr>
          <p:cNvSpPr>
            <a:spLocks noGrp="1"/>
          </p:cNvSpPr>
          <p:nvPr>
            <p:ph type="title"/>
          </p:nvPr>
        </p:nvSpPr>
        <p:spPr>
          <a:xfrm>
            <a:off x="128464" y="764704"/>
            <a:ext cx="9649072" cy="1714202"/>
          </a:xfrm>
        </p:spPr>
        <p:txBody>
          <a:bodyPr/>
          <a:lstStyle/>
          <a:p>
            <a:r>
              <a:rPr lang="en-US" sz="3600" b="1" dirty="0"/>
              <a:t>CORPORATE MEMBERS AND ASSOCIATE MEMBERS</a:t>
            </a:r>
            <a:endParaRPr lang="en-US" sz="3500" b="1" dirty="0"/>
          </a:p>
        </p:txBody>
      </p:sp>
      <p:sp>
        <p:nvSpPr>
          <p:cNvPr id="6" name="TextBox 5">
            <a:extLst>
              <a:ext uri="{FF2B5EF4-FFF2-40B4-BE49-F238E27FC236}">
                <a16:creationId xmlns:a16="http://schemas.microsoft.com/office/drawing/2014/main" id="{6C7F1F91-496B-4B5A-85EA-F6AECD7D75C8}"/>
              </a:ext>
            </a:extLst>
          </p:cNvPr>
          <p:cNvSpPr txBox="1"/>
          <p:nvPr/>
        </p:nvSpPr>
        <p:spPr>
          <a:xfrm>
            <a:off x="2063646" y="2294240"/>
            <a:ext cx="5778708" cy="369332"/>
          </a:xfrm>
          <a:prstGeom prst="rect">
            <a:avLst/>
          </a:prstGeom>
          <a:noFill/>
        </p:spPr>
        <p:txBody>
          <a:bodyPr wrap="square">
            <a:spAutoFit/>
          </a:bodyPr>
          <a:lstStyle/>
          <a:p>
            <a:r>
              <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Some of our Corporate Members: </a:t>
            </a:r>
            <a:endParaRPr lang="en-ZA" sz="18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A logo with arrows and text&#10;&#10;Description automatically generated with medium confidence">
            <a:extLst>
              <a:ext uri="{FF2B5EF4-FFF2-40B4-BE49-F238E27FC236}">
                <a16:creationId xmlns:a16="http://schemas.microsoft.com/office/drawing/2014/main" id="{F3AACC72-CD9A-07DE-F4B3-9CAEDEEB18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69"/>
          <a:stretch/>
        </p:blipFill>
        <p:spPr bwMode="auto">
          <a:xfrm>
            <a:off x="3771691" y="2727591"/>
            <a:ext cx="1243430" cy="859842"/>
          </a:xfrm>
          <a:prstGeom prst="rect">
            <a:avLst/>
          </a:prstGeom>
          <a:ln>
            <a:noFill/>
          </a:ln>
          <a:extLst>
            <a:ext uri="{53640926-AAD7-44D8-BBD7-CCE9431645EC}">
              <a14:shadowObscured xmlns:a14="http://schemas.microsoft.com/office/drawing/2010/main"/>
            </a:ext>
          </a:extLst>
        </p:spPr>
      </p:pic>
      <p:pic>
        <p:nvPicPr>
          <p:cNvPr id="12" name="Picture 11" descr="A logo for a marine company&#10;&#10;Description automatically generated">
            <a:extLst>
              <a:ext uri="{FF2B5EF4-FFF2-40B4-BE49-F238E27FC236}">
                <a16:creationId xmlns:a16="http://schemas.microsoft.com/office/drawing/2014/main" id="{883AF8F4-9600-9381-8663-AB5753FB068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38046" y="2733992"/>
            <a:ext cx="1625600" cy="878205"/>
          </a:xfrm>
          <a:prstGeom prst="rect">
            <a:avLst/>
          </a:prstGeom>
        </p:spPr>
      </p:pic>
      <p:pic>
        <p:nvPicPr>
          <p:cNvPr id="13" name="Picture 12" descr="A black cat on a boat with a black cat on it&#10;&#10;Description automatically generated">
            <a:extLst>
              <a:ext uri="{FF2B5EF4-FFF2-40B4-BE49-F238E27FC236}">
                <a16:creationId xmlns:a16="http://schemas.microsoft.com/office/drawing/2014/main" id="{4D3BB556-CAFF-EE53-3DDB-BE2C2D46FB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6696" y="3879164"/>
            <a:ext cx="2056380" cy="887380"/>
          </a:xfrm>
          <a:prstGeom prst="rect">
            <a:avLst/>
          </a:prstGeom>
        </p:spPr>
      </p:pic>
      <p:pic>
        <p:nvPicPr>
          <p:cNvPr id="14" name="Picture 13" descr="A black background with white text and blue waves&#10;&#10;Description automatically generated">
            <a:extLst>
              <a:ext uri="{FF2B5EF4-FFF2-40B4-BE49-F238E27FC236}">
                <a16:creationId xmlns:a16="http://schemas.microsoft.com/office/drawing/2014/main" id="{8992A9FD-4AA9-F9B3-C295-08901D49EF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198" b="20012"/>
          <a:stretch/>
        </p:blipFill>
        <p:spPr bwMode="auto">
          <a:xfrm>
            <a:off x="423598" y="3879164"/>
            <a:ext cx="1534158" cy="871704"/>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B34EAAF9-5FEF-16F5-DFD8-531C477D29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1932" y="2770619"/>
            <a:ext cx="1609900" cy="804950"/>
          </a:xfrm>
          <a:prstGeom prst="rect">
            <a:avLst/>
          </a:prstGeom>
        </p:spPr>
      </p:pic>
      <p:pic>
        <p:nvPicPr>
          <p:cNvPr id="16" name="Picture 15" descr="A blue text on a white background&#10;&#10;Description automatically generated">
            <a:extLst>
              <a:ext uri="{FF2B5EF4-FFF2-40B4-BE49-F238E27FC236}">
                <a16:creationId xmlns:a16="http://schemas.microsoft.com/office/drawing/2014/main" id="{DC1236CC-992F-0404-604D-A551658957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7019" y="2636063"/>
            <a:ext cx="1910808" cy="976134"/>
          </a:xfrm>
          <a:prstGeom prst="rect">
            <a:avLst/>
          </a:prstGeom>
        </p:spPr>
      </p:pic>
      <p:pic>
        <p:nvPicPr>
          <p:cNvPr id="17" name="Picture 16" descr="A map of south africa with text&#10;&#10;Description automatically generated">
            <a:extLst>
              <a:ext uri="{FF2B5EF4-FFF2-40B4-BE49-F238E27FC236}">
                <a16:creationId xmlns:a16="http://schemas.microsoft.com/office/drawing/2014/main" id="{D0758A4D-3A70-EF94-2403-8570AA5F1F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4596" t="3811" r="17188"/>
          <a:stretch/>
        </p:blipFill>
        <p:spPr bwMode="auto">
          <a:xfrm>
            <a:off x="2376156" y="2733358"/>
            <a:ext cx="1108724" cy="934252"/>
          </a:xfrm>
          <a:prstGeom prst="rect">
            <a:avLst/>
          </a:prstGeom>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A0F46228-DE29-749B-BDB0-BABC94DF1B44}"/>
              </a:ext>
            </a:extLst>
          </p:cNvPr>
          <p:cNvSpPr txBox="1"/>
          <p:nvPr/>
        </p:nvSpPr>
        <p:spPr>
          <a:xfrm>
            <a:off x="1863229" y="4840412"/>
            <a:ext cx="5778708" cy="369332"/>
          </a:xfrm>
          <a:prstGeom prst="rect">
            <a:avLst/>
          </a:prstGeom>
          <a:noFill/>
        </p:spPr>
        <p:txBody>
          <a:bodyPr wrap="square">
            <a:spAutoFit/>
          </a:bodyPr>
          <a:lstStyle/>
          <a:p>
            <a:pPr algn="ctr"/>
            <a:r>
              <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Our Associate Members: </a:t>
            </a:r>
            <a:endParaRPr lang="en-ZA" sz="18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21" name="Picture 20">
            <a:extLst>
              <a:ext uri="{FF2B5EF4-FFF2-40B4-BE49-F238E27FC236}">
                <a16:creationId xmlns:a16="http://schemas.microsoft.com/office/drawing/2014/main" id="{1751D45B-3611-B504-D371-EE89D2E13E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564" y="5380502"/>
            <a:ext cx="1602556" cy="825426"/>
          </a:xfrm>
          <a:prstGeom prst="rect">
            <a:avLst/>
          </a:prstGeom>
        </p:spPr>
      </p:pic>
      <p:pic>
        <p:nvPicPr>
          <p:cNvPr id="22" name="Picture 21" descr="A blue and green logo&#10;&#10;Description automatically generated">
            <a:extLst>
              <a:ext uri="{FF2B5EF4-FFF2-40B4-BE49-F238E27FC236}">
                <a16:creationId xmlns:a16="http://schemas.microsoft.com/office/drawing/2014/main" id="{A2703BCD-162E-33C7-7C75-A0A07A446E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1918" y="5280333"/>
            <a:ext cx="763456" cy="976486"/>
          </a:xfrm>
          <a:prstGeom prst="rect">
            <a:avLst/>
          </a:prstGeom>
        </p:spPr>
      </p:pic>
      <p:pic>
        <p:nvPicPr>
          <p:cNvPr id="23" name="Picture 22" descr="A close-up of a logo&#10;&#10;Description automatically generated">
            <a:extLst>
              <a:ext uri="{FF2B5EF4-FFF2-40B4-BE49-F238E27FC236}">
                <a16:creationId xmlns:a16="http://schemas.microsoft.com/office/drawing/2014/main" id="{D299F108-CF06-01B7-BB0B-B2D6909B01D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6714" y="5505765"/>
            <a:ext cx="1323578" cy="525622"/>
          </a:xfrm>
          <a:prstGeom prst="rect">
            <a:avLst/>
          </a:prstGeom>
        </p:spPr>
      </p:pic>
      <p:pic>
        <p:nvPicPr>
          <p:cNvPr id="24" name="Picture 23" descr="A close-up of a logo&#10;&#10;Description automatically generated">
            <a:extLst>
              <a:ext uri="{FF2B5EF4-FFF2-40B4-BE49-F238E27FC236}">
                <a16:creationId xmlns:a16="http://schemas.microsoft.com/office/drawing/2014/main" id="{99C8BDF5-D38D-8A7E-2290-5709A2E7E2E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42545" y="5424260"/>
            <a:ext cx="1262614" cy="656298"/>
          </a:xfrm>
          <a:prstGeom prst="rect">
            <a:avLst/>
          </a:prstGeom>
        </p:spPr>
      </p:pic>
      <p:pic>
        <p:nvPicPr>
          <p:cNvPr id="25" name="Picture 24">
            <a:extLst>
              <a:ext uri="{FF2B5EF4-FFF2-40B4-BE49-F238E27FC236}">
                <a16:creationId xmlns:a16="http://schemas.microsoft.com/office/drawing/2014/main" id="{CBB01D10-C30A-92EB-D050-29B48D6663A2}"/>
              </a:ext>
            </a:extLst>
          </p:cNvPr>
          <p:cNvPicPr>
            <a:picLocks noChangeAspect="1"/>
          </p:cNvPicPr>
          <p:nvPr/>
        </p:nvPicPr>
        <p:blipFill>
          <a:blip r:embed="rId14" cstate="print">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tretch>
            <a:fillRect/>
          </a:stretch>
        </p:blipFill>
        <p:spPr>
          <a:xfrm>
            <a:off x="7220932" y="5207500"/>
            <a:ext cx="914400" cy="914400"/>
          </a:xfrm>
          <a:prstGeom prst="rect">
            <a:avLst/>
          </a:prstGeom>
        </p:spPr>
      </p:pic>
      <p:pic>
        <p:nvPicPr>
          <p:cNvPr id="26" name="Picture 25">
            <a:extLst>
              <a:ext uri="{FF2B5EF4-FFF2-40B4-BE49-F238E27FC236}">
                <a16:creationId xmlns:a16="http://schemas.microsoft.com/office/drawing/2014/main" id="{39CDD136-8407-1A23-6FC2-9E5A2FED86F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26034" y="5330379"/>
            <a:ext cx="1432582" cy="780030"/>
          </a:xfrm>
          <a:prstGeom prst="rect">
            <a:avLst/>
          </a:prstGeom>
        </p:spPr>
      </p:pic>
      <p:pic>
        <p:nvPicPr>
          <p:cNvPr id="27" name="Picture 26" descr="A logo with an anchor and a map in the middle&#10;&#10;Description automatically generated">
            <a:extLst>
              <a:ext uri="{FF2B5EF4-FFF2-40B4-BE49-F238E27FC236}">
                <a16:creationId xmlns:a16="http://schemas.microsoft.com/office/drawing/2014/main" id="{C7781210-1974-9FCE-D219-5A9FA3110F0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97648" y="5230274"/>
            <a:ext cx="875096" cy="875096"/>
          </a:xfrm>
          <a:prstGeom prst="rect">
            <a:avLst/>
          </a:prstGeom>
        </p:spPr>
      </p:pic>
      <p:pic>
        <p:nvPicPr>
          <p:cNvPr id="28" name="Picture 27">
            <a:extLst>
              <a:ext uri="{FF2B5EF4-FFF2-40B4-BE49-F238E27FC236}">
                <a16:creationId xmlns:a16="http://schemas.microsoft.com/office/drawing/2014/main" id="{406AA276-C1A0-87AA-AB0B-09FFBB714E83}"/>
              </a:ext>
            </a:extLst>
          </p:cNvPr>
          <p:cNvPicPr>
            <a:picLocks noChangeAspect="1"/>
          </p:cNvPicPr>
          <p:nvPr/>
        </p:nvPicPr>
        <p:blipFill>
          <a:blip r:embed="rId18" cstate="print">
            <a:extLst>
              <a:ext uri="{28A0092B-C50C-407E-A947-70E740481C1C}">
                <a14:useLocalDpi xmlns:a14="http://schemas.microsoft.com/office/drawing/2010/main" val="0"/>
              </a:ext>
            </a:extLst>
          </a:blip>
          <a:srcRect t="1892" r="14424" b="50000"/>
          <a:stretch>
            <a:fillRect/>
          </a:stretch>
        </p:blipFill>
        <p:spPr bwMode="auto">
          <a:xfrm>
            <a:off x="4393406" y="3682821"/>
            <a:ext cx="1636426" cy="1199734"/>
          </a:xfrm>
          <a:prstGeom prst="rect">
            <a:avLst/>
          </a:prstGeom>
          <a:noFill/>
          <a:ln>
            <a:noFill/>
          </a:ln>
        </p:spPr>
      </p:pic>
    </p:spTree>
    <p:extLst>
      <p:ext uri="{BB962C8B-B14F-4D97-AF65-F5344CB8AC3E}">
        <p14:creationId xmlns:p14="http://schemas.microsoft.com/office/powerpoint/2010/main" val="160411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7190" y="274638"/>
            <a:ext cx="7331472" cy="1143000"/>
          </a:xfrm>
        </p:spPr>
        <p:txBody>
          <a:bodyPr vert="horz" wrap="square" lIns="0" tIns="10319" rIns="0" bIns="0" numCol="1" rtlCol="0" anchor="ctr" anchorCtr="0" compatLnSpc="1">
            <a:prstTxWarp prst="textNoShape">
              <a:avLst/>
            </a:prstTxWarp>
            <a:normAutofit/>
          </a:bodyPr>
          <a:lstStyle/>
          <a:p>
            <a:pPr marL="10318" algn="ctr">
              <a:lnSpc>
                <a:spcPct val="90000"/>
              </a:lnSpc>
              <a:spcBef>
                <a:spcPts val="81"/>
              </a:spcBef>
            </a:pPr>
            <a:r>
              <a:rPr lang="en-ZA" sz="2700" b="1" spc="32" dirty="0"/>
              <a:t>Submarine cables as drivers of digital transformation and boosting the digital dividend</a:t>
            </a:r>
            <a:endParaRPr lang="en-ZA" sz="2700" b="1" dirty="0"/>
          </a:p>
        </p:txBody>
      </p:sp>
      <p:pic>
        <p:nvPicPr>
          <p:cNvPr id="3076" name="Picture 4" descr="African Undersea Cables in 2024 - maybe (Version 55)">
            <a:extLst>
              <a:ext uri="{FF2B5EF4-FFF2-40B4-BE49-F238E27FC236}">
                <a16:creationId xmlns:a16="http://schemas.microsoft.com/office/drawing/2014/main" id="{7702420D-8591-6860-8B2F-09C47264D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016" y="1581380"/>
            <a:ext cx="5285660" cy="5001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8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F445-51AE-45B8-86C5-9D5583A41DFD}"/>
              </a:ext>
            </a:extLst>
          </p:cNvPr>
          <p:cNvSpPr>
            <a:spLocks noGrp="1"/>
          </p:cNvSpPr>
          <p:nvPr>
            <p:ph type="title"/>
          </p:nvPr>
        </p:nvSpPr>
        <p:spPr>
          <a:xfrm>
            <a:off x="193601" y="836712"/>
            <a:ext cx="6767513" cy="1143000"/>
          </a:xfrm>
        </p:spPr>
        <p:txBody>
          <a:bodyPr/>
          <a:lstStyle/>
          <a:p>
            <a:r>
              <a:rPr lang="en-US" sz="3500" b="1" dirty="0"/>
              <a:t>The Digital Divide</a:t>
            </a:r>
          </a:p>
        </p:txBody>
      </p:sp>
      <p:sp>
        <p:nvSpPr>
          <p:cNvPr id="6" name="TextBox 5">
            <a:extLst>
              <a:ext uri="{FF2B5EF4-FFF2-40B4-BE49-F238E27FC236}">
                <a16:creationId xmlns:a16="http://schemas.microsoft.com/office/drawing/2014/main" id="{8FF81938-727C-A1EB-DAD7-CE679256FDC5}"/>
              </a:ext>
            </a:extLst>
          </p:cNvPr>
          <p:cNvSpPr txBox="1"/>
          <p:nvPr/>
        </p:nvSpPr>
        <p:spPr>
          <a:xfrm>
            <a:off x="308484" y="1729695"/>
            <a:ext cx="9289032" cy="2131353"/>
          </a:xfrm>
          <a:prstGeom prst="rect">
            <a:avLst/>
          </a:prstGeom>
          <a:solidFill>
            <a:srgbClr val="1538A9"/>
          </a:solidFill>
          <a:ln>
            <a:solidFill>
              <a:srgbClr val="1538A9"/>
            </a:solidFill>
          </a:ln>
        </p:spPr>
        <p:txBody>
          <a:bodyPr wrap="square" rtlCol="0">
            <a:spAutoFit/>
          </a:bodyPr>
          <a:lstStyle/>
          <a:p>
            <a:pPr marL="0" indent="0" algn="ctr" fontAlgn="t">
              <a:lnSpc>
                <a:spcPct val="150000"/>
              </a:lnSpc>
              <a:spcAft>
                <a:spcPts val="600"/>
              </a:spcAft>
              <a:buNone/>
            </a:pPr>
            <a:r>
              <a:rPr lang="en-ZA" sz="1500" dirty="0">
                <a:solidFill>
                  <a:schemeClr val="bg1"/>
                </a:solidFill>
                <a:latin typeface="Arial" panose="020B0604020202020204" pitchFamily="34" charset="0"/>
                <a:ea typeface="Times New Roman" panose="02020603050405020304" pitchFamily="18" charset="0"/>
              </a:rPr>
              <a:t>As defined by the Organisation for Economic Co-operation and Development (OECD)</a:t>
            </a:r>
          </a:p>
          <a:p>
            <a:pPr marL="0" indent="0" algn="ctr" fontAlgn="t">
              <a:lnSpc>
                <a:spcPct val="150000"/>
              </a:lnSpc>
              <a:spcAft>
                <a:spcPts val="600"/>
              </a:spcAft>
              <a:buNone/>
            </a:pPr>
            <a:r>
              <a:rPr lang="en-ZA" sz="1500" dirty="0">
                <a:solidFill>
                  <a:schemeClr val="bg1"/>
                </a:solidFill>
                <a:latin typeface="Arial" panose="020B0604020202020204" pitchFamily="34" charset="0"/>
                <a:ea typeface="Times New Roman" panose="02020603050405020304" pitchFamily="18" charset="0"/>
              </a:rPr>
              <a:t>The term digital divide ‘refers to the gap between individuals, households,</a:t>
            </a:r>
          </a:p>
          <a:p>
            <a:pPr marL="0" indent="0" algn="ctr" fontAlgn="t">
              <a:lnSpc>
                <a:spcPct val="150000"/>
              </a:lnSpc>
              <a:spcAft>
                <a:spcPts val="600"/>
              </a:spcAft>
              <a:buNone/>
            </a:pPr>
            <a:r>
              <a:rPr lang="en-ZA" sz="1500" dirty="0">
                <a:solidFill>
                  <a:schemeClr val="bg1"/>
                </a:solidFill>
                <a:latin typeface="Arial" panose="020B0604020202020204" pitchFamily="34" charset="0"/>
                <a:ea typeface="Times New Roman" panose="02020603050405020304" pitchFamily="18" charset="0"/>
              </a:rPr>
              <a:t>businesses and geographic areas at different socio-economic levels with regards to</a:t>
            </a:r>
          </a:p>
          <a:p>
            <a:pPr marL="0" indent="0" algn="ctr" fontAlgn="t">
              <a:lnSpc>
                <a:spcPct val="150000"/>
              </a:lnSpc>
              <a:spcAft>
                <a:spcPts val="600"/>
              </a:spcAft>
              <a:buNone/>
            </a:pPr>
            <a:r>
              <a:rPr lang="en-ZA" sz="1500" dirty="0">
                <a:solidFill>
                  <a:schemeClr val="bg1"/>
                </a:solidFill>
                <a:latin typeface="Arial" panose="020B0604020202020204" pitchFamily="34" charset="0"/>
                <a:ea typeface="Times New Roman" panose="02020603050405020304" pitchFamily="18" charset="0"/>
              </a:rPr>
              <a:t>both their opportunities to access information and communication technologies</a:t>
            </a:r>
          </a:p>
          <a:p>
            <a:pPr marL="0" indent="0" algn="ctr" fontAlgn="t">
              <a:lnSpc>
                <a:spcPct val="150000"/>
              </a:lnSpc>
              <a:spcAft>
                <a:spcPts val="600"/>
              </a:spcAft>
              <a:buNone/>
            </a:pPr>
            <a:r>
              <a:rPr lang="en-ZA" sz="1500" dirty="0">
                <a:solidFill>
                  <a:schemeClr val="bg1"/>
                </a:solidFill>
                <a:latin typeface="Arial" panose="020B0604020202020204" pitchFamily="34" charset="0"/>
                <a:ea typeface="Times New Roman" panose="02020603050405020304" pitchFamily="18" charset="0"/>
              </a:rPr>
              <a:t>(ICTs) and their use of the internet for a wide variety of activities.</a:t>
            </a:r>
            <a:endParaRPr lang="en-ZA" sz="100" dirty="0">
              <a:solidFill>
                <a:schemeClr val="bg1"/>
              </a:solidFill>
              <a:latin typeface="Arial" panose="020B0604020202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36C449A9-4B8B-5157-8E11-E2787E060F82}"/>
              </a:ext>
            </a:extLst>
          </p:cNvPr>
          <p:cNvSpPr txBox="1"/>
          <p:nvPr/>
        </p:nvSpPr>
        <p:spPr>
          <a:xfrm>
            <a:off x="308484" y="4457144"/>
            <a:ext cx="9289032" cy="1708160"/>
          </a:xfrm>
          <a:prstGeom prst="rect">
            <a:avLst/>
          </a:prstGeom>
          <a:solidFill>
            <a:schemeClr val="bg1"/>
          </a:solidFill>
          <a:ln>
            <a:solidFill>
              <a:srgbClr val="1538A9"/>
            </a:solidFill>
          </a:ln>
        </p:spPr>
        <p:txBody>
          <a:bodyPr wrap="square" rtlCol="0">
            <a:spAutoFit/>
          </a:bodyPr>
          <a:lstStyle/>
          <a:p>
            <a:pPr marL="0" indent="0" algn="ctr" fontAlgn="t">
              <a:lnSpc>
                <a:spcPct val="150000"/>
              </a:lnSpc>
              <a:spcAft>
                <a:spcPts val="600"/>
              </a:spcAft>
              <a:buNone/>
            </a:pPr>
            <a:r>
              <a:rPr lang="en-ZA" sz="1500" dirty="0">
                <a:solidFill>
                  <a:schemeClr val="bg1">
                    <a:lumMod val="50000"/>
                  </a:schemeClr>
                </a:solidFill>
                <a:latin typeface="Arial" panose="020B0604020202020204" pitchFamily="34" charset="0"/>
                <a:ea typeface="Times New Roman" panose="02020603050405020304" pitchFamily="18" charset="0"/>
              </a:rPr>
              <a:t>Over 3.7 billion people in low- and</a:t>
            </a:r>
          </a:p>
          <a:p>
            <a:pPr marL="0" indent="0" algn="ctr" fontAlgn="t">
              <a:lnSpc>
                <a:spcPct val="150000"/>
              </a:lnSpc>
              <a:spcAft>
                <a:spcPts val="600"/>
              </a:spcAft>
              <a:buNone/>
            </a:pPr>
            <a:r>
              <a:rPr lang="en-ZA" sz="1500" dirty="0">
                <a:solidFill>
                  <a:schemeClr val="bg1">
                    <a:lumMod val="50000"/>
                  </a:schemeClr>
                </a:solidFill>
                <a:latin typeface="Arial" panose="020B0604020202020204" pitchFamily="34" charset="0"/>
                <a:ea typeface="Times New Roman" panose="02020603050405020304" pitchFamily="18" charset="0"/>
              </a:rPr>
              <a:t>medium-income countries are without internet access. Yet access to connectivity, under-</a:t>
            </a:r>
          </a:p>
          <a:p>
            <a:pPr marL="0" indent="0" algn="ctr" fontAlgn="t">
              <a:lnSpc>
                <a:spcPct val="150000"/>
              </a:lnSpc>
              <a:spcAft>
                <a:spcPts val="600"/>
              </a:spcAft>
              <a:buNone/>
            </a:pPr>
            <a:r>
              <a:rPr lang="en-ZA" sz="1500" dirty="0">
                <a:solidFill>
                  <a:schemeClr val="bg1">
                    <a:lumMod val="50000"/>
                  </a:schemeClr>
                </a:solidFill>
                <a:latin typeface="Arial" panose="020B0604020202020204" pitchFamily="34" charset="0"/>
                <a:ea typeface="Times New Roman" panose="02020603050405020304" pitchFamily="18" charset="0"/>
              </a:rPr>
              <a:t>pinned by adequate and affordable infrastructure as well as digital skills, is paramount if</a:t>
            </a:r>
          </a:p>
          <a:p>
            <a:pPr marL="0" indent="0" algn="ctr" fontAlgn="t">
              <a:lnSpc>
                <a:spcPct val="150000"/>
              </a:lnSpc>
              <a:spcAft>
                <a:spcPts val="600"/>
              </a:spcAft>
              <a:buNone/>
            </a:pPr>
            <a:r>
              <a:rPr lang="en-ZA" sz="1500" dirty="0">
                <a:solidFill>
                  <a:schemeClr val="bg1">
                    <a:lumMod val="50000"/>
                  </a:schemeClr>
                </a:solidFill>
                <a:latin typeface="Arial" panose="020B0604020202020204" pitchFamily="34" charset="0"/>
                <a:ea typeface="Times New Roman" panose="02020603050405020304" pitchFamily="18" charset="0"/>
              </a:rPr>
              <a:t>these countries are to participate fully in the digital economy and rebuild their economies</a:t>
            </a:r>
            <a:endParaRPr lang="en-ZA" sz="1100" dirty="0">
              <a:solidFill>
                <a:schemeClr val="bg1">
                  <a:lumMod val="50000"/>
                </a:schemeClr>
              </a:solidFill>
              <a:latin typeface="Arial" panose="020B0604020202020204" pitchFamily="34" charset="0"/>
              <a:ea typeface="Times New Roman" panose="02020603050405020304" pitchFamily="18" charset="0"/>
            </a:endParaRPr>
          </a:p>
        </p:txBody>
      </p:sp>
      <p:sp>
        <p:nvSpPr>
          <p:cNvPr id="3" name="Down Arrow 2">
            <a:extLst>
              <a:ext uri="{FF2B5EF4-FFF2-40B4-BE49-F238E27FC236}">
                <a16:creationId xmlns:a16="http://schemas.microsoft.com/office/drawing/2014/main" id="{54281089-F8A7-E7E7-4C78-86B7BE285DB4}"/>
              </a:ext>
            </a:extLst>
          </p:cNvPr>
          <p:cNvSpPr/>
          <p:nvPr/>
        </p:nvSpPr>
        <p:spPr>
          <a:xfrm>
            <a:off x="4376936" y="3861048"/>
            <a:ext cx="1080120" cy="576064"/>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38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4784" y="332656"/>
            <a:ext cx="7296581" cy="549029"/>
          </a:xfrm>
          <a:prstGeom prst="rect">
            <a:avLst/>
          </a:prstGeom>
        </p:spPr>
        <p:txBody>
          <a:bodyPr vert="horz" wrap="square" lIns="0" tIns="10319" rIns="0" bIns="0" numCol="1" rtlCol="0" anchor="ctr" anchorCtr="0" compatLnSpc="1">
            <a:prstTxWarp prst="textNoShape">
              <a:avLst/>
            </a:prstTxWarp>
            <a:spAutoFit/>
          </a:bodyPr>
          <a:lstStyle/>
          <a:p>
            <a:pPr marL="10318">
              <a:spcBef>
                <a:spcPts val="81"/>
              </a:spcBef>
            </a:pPr>
            <a:r>
              <a:rPr lang="en-ZA" sz="3500" b="1" spc="32" dirty="0"/>
              <a:t>The Role of the Subsea Cables</a:t>
            </a:r>
            <a:endParaRPr sz="3500" b="1" dirty="0"/>
          </a:p>
        </p:txBody>
      </p:sp>
      <p:sp>
        <p:nvSpPr>
          <p:cNvPr id="40" name="Content Placeholder 2">
            <a:extLst>
              <a:ext uri="{FF2B5EF4-FFF2-40B4-BE49-F238E27FC236}">
                <a16:creationId xmlns:a16="http://schemas.microsoft.com/office/drawing/2014/main" id="{20DDC3A1-3E65-B2E6-AFFA-33BA7B500031}"/>
              </a:ext>
            </a:extLst>
          </p:cNvPr>
          <p:cNvSpPr>
            <a:spLocks noGrp="1"/>
          </p:cNvSpPr>
          <p:nvPr>
            <p:ph idx="1"/>
          </p:nvPr>
        </p:nvSpPr>
        <p:spPr>
          <a:xfrm>
            <a:off x="2139744" y="1196752"/>
            <a:ext cx="7296581" cy="5112568"/>
          </a:xfrm>
        </p:spPr>
        <p:txBody>
          <a:bodyPr/>
          <a:lstStyle/>
          <a:p>
            <a:r>
              <a:rPr lang="en-GB" sz="2000" dirty="0"/>
              <a:t>Subsea cables play a critical role in modern global communications, energy transfer, and data exchange. </a:t>
            </a:r>
          </a:p>
          <a:p>
            <a:endParaRPr lang="en-GB" sz="2000" dirty="0"/>
          </a:p>
          <a:p>
            <a:r>
              <a:rPr lang="en-GB" sz="2000" dirty="0"/>
              <a:t>These cables, which are laid on or beneath the ocean floor, enable vital infrastructure that connects continents and facilitates a wide range of economic, technological, and energy-related activities. </a:t>
            </a:r>
          </a:p>
          <a:p>
            <a:endParaRPr lang="en-GB" sz="2000" dirty="0"/>
          </a:p>
          <a:p>
            <a:r>
              <a:rPr lang="en-GB" sz="2000" dirty="0"/>
              <a:t>Their primary applications include telecommunications, internet connectivity, and subsea power transmission.</a:t>
            </a:r>
          </a:p>
          <a:p>
            <a:endParaRPr lang="en-GB" sz="2000" dirty="0"/>
          </a:p>
          <a:p>
            <a:r>
              <a:rPr lang="en-GB" sz="2000" dirty="0"/>
              <a:t>Subsea cables are a foundational element of global connectivity, enabling everything from international data exchange and internet browsing to energy transmission and infrastructure security.</a:t>
            </a:r>
            <a:endParaRPr lang="en-ZA" sz="2400" dirty="0"/>
          </a:p>
        </p:txBody>
      </p:sp>
    </p:spTree>
    <p:extLst>
      <p:ext uri="{BB962C8B-B14F-4D97-AF65-F5344CB8AC3E}">
        <p14:creationId xmlns:p14="http://schemas.microsoft.com/office/powerpoint/2010/main" val="355221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B2C23-CE9E-4710-3E47-1875671C10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D9399-E324-7DE1-AE59-CC53BB8649B2}"/>
              </a:ext>
            </a:extLst>
          </p:cNvPr>
          <p:cNvSpPr>
            <a:spLocks noGrp="1"/>
          </p:cNvSpPr>
          <p:nvPr>
            <p:ph type="title"/>
          </p:nvPr>
        </p:nvSpPr>
        <p:spPr>
          <a:xfrm>
            <a:off x="197036" y="908720"/>
            <a:ext cx="9511927" cy="1143000"/>
          </a:xfrm>
        </p:spPr>
        <p:txBody>
          <a:bodyPr/>
          <a:lstStyle/>
          <a:p>
            <a:r>
              <a:rPr lang="en-US" sz="3500" b="1" dirty="0"/>
              <a:t>How Can Subsea Cables Boost the Economy</a:t>
            </a:r>
          </a:p>
        </p:txBody>
      </p:sp>
      <p:sp>
        <p:nvSpPr>
          <p:cNvPr id="6" name="TextBox 5">
            <a:extLst>
              <a:ext uri="{FF2B5EF4-FFF2-40B4-BE49-F238E27FC236}">
                <a16:creationId xmlns:a16="http://schemas.microsoft.com/office/drawing/2014/main" id="{498A86A1-368A-B281-F603-A53165A0E0D1}"/>
              </a:ext>
            </a:extLst>
          </p:cNvPr>
          <p:cNvSpPr txBox="1"/>
          <p:nvPr/>
        </p:nvSpPr>
        <p:spPr>
          <a:xfrm>
            <a:off x="272480" y="2372403"/>
            <a:ext cx="9289032" cy="2246769"/>
          </a:xfrm>
          <a:prstGeom prst="rect">
            <a:avLst/>
          </a:prstGeom>
          <a:solidFill>
            <a:srgbClr val="1538A9"/>
          </a:solidFill>
          <a:ln>
            <a:solidFill>
              <a:srgbClr val="1538A9"/>
            </a:solidFill>
          </a:ln>
        </p:spPr>
        <p:txBody>
          <a:bodyPr wrap="square" rtlCol="0">
            <a:spAutoFit/>
          </a:bodyPr>
          <a:lstStyle/>
          <a:p>
            <a:pPr marL="0" indent="0" algn="ctr" fontAlgn="t">
              <a:lnSpc>
                <a:spcPct val="150000"/>
              </a:lnSpc>
              <a:spcAft>
                <a:spcPts val="600"/>
              </a:spcAft>
              <a:buNone/>
            </a:pPr>
            <a:r>
              <a:rPr lang="en-GB" sz="1600" dirty="0">
                <a:solidFill>
                  <a:schemeClr val="bg1"/>
                </a:solidFill>
              </a:rPr>
              <a:t>Subsea cables can significantly boost the global economy in multiple ways, particularly through:</a:t>
            </a:r>
          </a:p>
          <a:p>
            <a:pPr marL="285750" indent="-285750" algn="ctr" fontAlgn="t">
              <a:lnSpc>
                <a:spcPct val="150000"/>
              </a:lnSpc>
              <a:spcAft>
                <a:spcPts val="600"/>
              </a:spcAft>
              <a:buFont typeface="Arial" panose="020B0604020202020204" pitchFamily="34" charset="0"/>
              <a:buChar char="•"/>
            </a:pPr>
            <a:r>
              <a:rPr lang="en-GB" sz="1600" dirty="0">
                <a:solidFill>
                  <a:schemeClr val="bg1"/>
                </a:solidFill>
              </a:rPr>
              <a:t> Enhancing communication</a:t>
            </a:r>
          </a:p>
          <a:p>
            <a:pPr marL="285750" indent="-285750" algn="ctr" fontAlgn="t">
              <a:lnSpc>
                <a:spcPct val="150000"/>
              </a:lnSpc>
              <a:spcAft>
                <a:spcPts val="600"/>
              </a:spcAft>
              <a:buFont typeface="Arial" panose="020B0604020202020204" pitchFamily="34" charset="0"/>
              <a:buChar char="•"/>
            </a:pPr>
            <a:r>
              <a:rPr lang="en-GB" sz="1600" dirty="0">
                <a:solidFill>
                  <a:schemeClr val="bg1"/>
                </a:solidFill>
              </a:rPr>
              <a:t>Facilitating trade</a:t>
            </a:r>
          </a:p>
          <a:p>
            <a:pPr marL="285750" indent="-285750" algn="ctr" fontAlgn="t">
              <a:lnSpc>
                <a:spcPct val="150000"/>
              </a:lnSpc>
              <a:spcAft>
                <a:spcPts val="600"/>
              </a:spcAft>
              <a:buFont typeface="Arial" panose="020B0604020202020204" pitchFamily="34" charset="0"/>
              <a:buChar char="•"/>
            </a:pPr>
            <a:r>
              <a:rPr lang="en-GB" sz="1600" dirty="0">
                <a:solidFill>
                  <a:schemeClr val="bg1"/>
                </a:solidFill>
              </a:rPr>
              <a:t>Improving energy distribution</a:t>
            </a:r>
          </a:p>
          <a:p>
            <a:pPr marL="285750" indent="-285750" algn="ctr" fontAlgn="t">
              <a:lnSpc>
                <a:spcPct val="150000"/>
              </a:lnSpc>
              <a:spcAft>
                <a:spcPts val="600"/>
              </a:spcAft>
              <a:buFont typeface="Arial" panose="020B0604020202020204" pitchFamily="34" charset="0"/>
              <a:buChar char="•"/>
            </a:pPr>
            <a:r>
              <a:rPr lang="en-GB" sz="1600" dirty="0">
                <a:solidFill>
                  <a:schemeClr val="bg1"/>
                </a:solidFill>
              </a:rPr>
              <a:t>Enabling technological advancements. </a:t>
            </a:r>
            <a:endParaRPr lang="en-ZA" sz="1500" dirty="0">
              <a:solidFill>
                <a:schemeClr val="bg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10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7E172-3485-D439-B927-718E9539FB3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466F31E-3132-3BDE-90A3-3E413E57E6DD}"/>
              </a:ext>
            </a:extLst>
          </p:cNvPr>
          <p:cNvSpPr txBox="1">
            <a:spLocks noGrp="1"/>
          </p:cNvSpPr>
          <p:nvPr>
            <p:ph type="title"/>
          </p:nvPr>
        </p:nvSpPr>
        <p:spPr>
          <a:xfrm>
            <a:off x="2192923" y="468912"/>
            <a:ext cx="7944653" cy="549029"/>
          </a:xfrm>
          <a:prstGeom prst="rect">
            <a:avLst/>
          </a:prstGeom>
        </p:spPr>
        <p:txBody>
          <a:bodyPr vert="horz" wrap="square" lIns="0" tIns="10319" rIns="0" bIns="0" numCol="1" rtlCol="0" anchor="ctr" anchorCtr="0" compatLnSpc="1">
            <a:prstTxWarp prst="textNoShape">
              <a:avLst/>
            </a:prstTxWarp>
            <a:spAutoFit/>
          </a:bodyPr>
          <a:lstStyle/>
          <a:p>
            <a:pPr marL="10318">
              <a:spcBef>
                <a:spcPts val="81"/>
              </a:spcBef>
            </a:pPr>
            <a:r>
              <a:rPr lang="en-ZA" sz="3500" b="1" spc="32" dirty="0"/>
              <a:t>Opportunities for Local Businesses</a:t>
            </a:r>
            <a:endParaRPr sz="3500" b="1" dirty="0"/>
          </a:p>
        </p:txBody>
      </p:sp>
      <p:sp>
        <p:nvSpPr>
          <p:cNvPr id="40" name="Content Placeholder 2">
            <a:extLst>
              <a:ext uri="{FF2B5EF4-FFF2-40B4-BE49-F238E27FC236}">
                <a16:creationId xmlns:a16="http://schemas.microsoft.com/office/drawing/2014/main" id="{3109265C-5B20-56B8-9AE1-DF49DC61E317}"/>
              </a:ext>
            </a:extLst>
          </p:cNvPr>
          <p:cNvSpPr>
            <a:spLocks noGrp="1"/>
          </p:cNvSpPr>
          <p:nvPr>
            <p:ph idx="1"/>
          </p:nvPr>
        </p:nvSpPr>
        <p:spPr>
          <a:xfrm>
            <a:off x="2192923" y="1412776"/>
            <a:ext cx="7296581" cy="4207241"/>
          </a:xfrm>
        </p:spPr>
        <p:txBody>
          <a:bodyPr/>
          <a:lstStyle/>
          <a:p>
            <a:r>
              <a:rPr lang="en-GB" sz="2000" dirty="0"/>
              <a:t>Local businesses can tap into a variety of opportunities related to the growing subsea cable industry. </a:t>
            </a:r>
          </a:p>
          <a:p>
            <a:endParaRPr lang="en-GB" sz="2000" dirty="0"/>
          </a:p>
          <a:p>
            <a:r>
              <a:rPr lang="en-GB" sz="2000" dirty="0"/>
              <a:t>As the global demand for faster internet, reliable data transmission, and renewable energy infrastructure continues to rise, local businesses can find ways to participate in this rapidly expanding sector. </a:t>
            </a:r>
          </a:p>
          <a:p>
            <a:endParaRPr lang="en-GB" sz="2000" dirty="0"/>
          </a:p>
          <a:p>
            <a:r>
              <a:rPr lang="en-GB" sz="2000" dirty="0"/>
              <a:t>These opportunities span across different industries, from construction and logistics to technology, maintenance, and security.</a:t>
            </a:r>
            <a:endParaRPr lang="en-ZA" sz="2400" dirty="0"/>
          </a:p>
        </p:txBody>
      </p:sp>
    </p:spTree>
    <p:extLst>
      <p:ext uri="{BB962C8B-B14F-4D97-AF65-F5344CB8AC3E}">
        <p14:creationId xmlns:p14="http://schemas.microsoft.com/office/powerpoint/2010/main" val="103977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3EF59-77C9-3260-5F8F-AC072CBD51B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C31C001-56FA-FA95-6032-56EF3A912C7C}"/>
              </a:ext>
            </a:extLst>
          </p:cNvPr>
          <p:cNvSpPr txBox="1">
            <a:spLocks noGrp="1"/>
          </p:cNvSpPr>
          <p:nvPr>
            <p:ph type="title"/>
          </p:nvPr>
        </p:nvSpPr>
        <p:spPr>
          <a:xfrm>
            <a:off x="2192923" y="199608"/>
            <a:ext cx="7296581" cy="1087638"/>
          </a:xfrm>
          <a:prstGeom prst="rect">
            <a:avLst/>
          </a:prstGeom>
        </p:spPr>
        <p:txBody>
          <a:bodyPr vert="horz" wrap="square" lIns="0" tIns="10319" rIns="0" bIns="0" numCol="1" rtlCol="0" anchor="ctr" anchorCtr="0" compatLnSpc="1">
            <a:prstTxWarp prst="textNoShape">
              <a:avLst/>
            </a:prstTxWarp>
            <a:spAutoFit/>
          </a:bodyPr>
          <a:lstStyle/>
          <a:p>
            <a:pPr marL="10318">
              <a:spcBef>
                <a:spcPts val="81"/>
              </a:spcBef>
            </a:pPr>
            <a:r>
              <a:rPr lang="en-ZA" sz="3500" b="1" spc="32" dirty="0"/>
              <a:t>Opportunities for Local Businesses Cont.</a:t>
            </a:r>
            <a:endParaRPr sz="3500" b="1" dirty="0"/>
          </a:p>
        </p:txBody>
      </p:sp>
      <p:sp>
        <p:nvSpPr>
          <p:cNvPr id="40" name="Content Placeholder 2">
            <a:extLst>
              <a:ext uri="{FF2B5EF4-FFF2-40B4-BE49-F238E27FC236}">
                <a16:creationId xmlns:a16="http://schemas.microsoft.com/office/drawing/2014/main" id="{4619FAB0-A4EB-011D-1587-21F6A3903261}"/>
              </a:ext>
            </a:extLst>
          </p:cNvPr>
          <p:cNvSpPr>
            <a:spLocks noGrp="1"/>
          </p:cNvSpPr>
          <p:nvPr>
            <p:ph idx="1"/>
          </p:nvPr>
        </p:nvSpPr>
        <p:spPr>
          <a:xfrm>
            <a:off x="2192923" y="1628800"/>
            <a:ext cx="7296581" cy="4207241"/>
          </a:xfrm>
        </p:spPr>
        <p:txBody>
          <a:bodyPr/>
          <a:lstStyle/>
          <a:p>
            <a:pPr marL="0" indent="0">
              <a:buNone/>
            </a:pPr>
            <a:r>
              <a:rPr lang="en-US" sz="2000" dirty="0"/>
              <a:t>Below are some key opportunities for local businesses to tap into:</a:t>
            </a:r>
          </a:p>
          <a:p>
            <a:r>
              <a:rPr lang="en-US" sz="2000" dirty="0"/>
              <a:t>Marine and Offshore Construction</a:t>
            </a:r>
          </a:p>
          <a:p>
            <a:r>
              <a:rPr lang="en-US" sz="2000" dirty="0"/>
              <a:t>Maintenance and Repair Services</a:t>
            </a:r>
          </a:p>
          <a:p>
            <a:r>
              <a:rPr lang="en-GB" sz="2000" dirty="0"/>
              <a:t>Logistics and Supply Chain Services</a:t>
            </a:r>
            <a:endParaRPr lang="en-US" sz="2000" dirty="0"/>
          </a:p>
          <a:p>
            <a:r>
              <a:rPr lang="en-US" sz="2000" dirty="0"/>
              <a:t>Technology and Data Services</a:t>
            </a:r>
          </a:p>
          <a:p>
            <a:r>
              <a:rPr lang="en-US" sz="2000" dirty="0"/>
              <a:t>Energy Sector Involvement</a:t>
            </a:r>
          </a:p>
          <a:p>
            <a:r>
              <a:rPr lang="en-US" sz="2000" dirty="0"/>
              <a:t>Consulting and Project Management</a:t>
            </a:r>
          </a:p>
          <a:p>
            <a:r>
              <a:rPr lang="en-US" sz="2000" dirty="0"/>
              <a:t>Marine and Environmental Services</a:t>
            </a:r>
          </a:p>
          <a:p>
            <a:r>
              <a:rPr lang="en-US" sz="2000" dirty="0"/>
              <a:t>Training and Certification</a:t>
            </a:r>
          </a:p>
          <a:p>
            <a:r>
              <a:rPr lang="en-US" sz="2000" dirty="0"/>
              <a:t>Security and Surveillance Services</a:t>
            </a:r>
            <a:endParaRPr lang="en-ZA" sz="2000" dirty="0"/>
          </a:p>
        </p:txBody>
      </p:sp>
    </p:spTree>
    <p:extLst>
      <p:ext uri="{BB962C8B-B14F-4D97-AF65-F5344CB8AC3E}">
        <p14:creationId xmlns:p14="http://schemas.microsoft.com/office/powerpoint/2010/main" val="422929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3B16E2-79B7-46D9-AB17-9A12178DB7A4}"/>
              </a:ext>
            </a:extLst>
          </p:cNvPr>
          <p:cNvSpPr/>
          <p:nvPr/>
        </p:nvSpPr>
        <p:spPr>
          <a:xfrm>
            <a:off x="0" y="610005"/>
            <a:ext cx="9906000" cy="5614769"/>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5" name="Content Placeholder 2">
            <a:extLst>
              <a:ext uri="{FF2B5EF4-FFF2-40B4-BE49-F238E27FC236}">
                <a16:creationId xmlns:a16="http://schemas.microsoft.com/office/drawing/2014/main" id="{081B93AC-BDF5-4A54-BB44-2FB0BC9637E2}"/>
              </a:ext>
            </a:extLst>
          </p:cNvPr>
          <p:cNvSpPr>
            <a:spLocks noGrp="1"/>
          </p:cNvSpPr>
          <p:nvPr>
            <p:ph idx="1"/>
          </p:nvPr>
        </p:nvSpPr>
        <p:spPr>
          <a:xfrm>
            <a:off x="172409" y="633226"/>
            <a:ext cx="9539119" cy="5370060"/>
          </a:xfrm>
        </p:spPr>
        <p:txBody>
          <a:bodyPr>
            <a:noAutofit/>
          </a:bodyPr>
          <a:lstStyle/>
          <a:p>
            <a:pPr marL="0" indent="0">
              <a:buNone/>
            </a:pPr>
            <a:r>
              <a:rPr lang="en-US" b="1" dirty="0">
                <a:solidFill>
                  <a:schemeClr val="tx1">
                    <a:lumMod val="75000"/>
                  </a:schemeClr>
                </a:solidFill>
              </a:rPr>
              <a:t>Maritime Business Chamber (MBC)</a:t>
            </a:r>
          </a:p>
          <a:p>
            <a:pPr marL="0" indent="0">
              <a:buNone/>
            </a:pPr>
            <a:endParaRPr lang="en-US" sz="1100" dirty="0">
              <a:solidFill>
                <a:schemeClr val="tx1">
                  <a:lumMod val="75000"/>
                </a:schemeClr>
              </a:solidFill>
            </a:endParaRPr>
          </a:p>
          <a:p>
            <a:pPr marL="0" indent="0">
              <a:buNone/>
            </a:pPr>
            <a:r>
              <a:rPr lang="en-US" dirty="0">
                <a:solidFill>
                  <a:schemeClr val="tx1">
                    <a:lumMod val="75000"/>
                  </a:schemeClr>
                </a:solidFill>
              </a:rPr>
              <a:t>Maritime Chamber House</a:t>
            </a:r>
          </a:p>
          <a:p>
            <a:pPr marL="0" indent="0">
              <a:buNone/>
            </a:pPr>
            <a:r>
              <a:rPr lang="en-US" dirty="0">
                <a:solidFill>
                  <a:schemeClr val="tx1">
                    <a:lumMod val="75000"/>
                  </a:schemeClr>
                </a:solidFill>
              </a:rPr>
              <a:t>211 Walmer Boulevard</a:t>
            </a:r>
          </a:p>
          <a:p>
            <a:pPr marL="0" indent="0">
              <a:buNone/>
            </a:pPr>
            <a:r>
              <a:rPr lang="en-US" dirty="0">
                <a:solidFill>
                  <a:schemeClr val="tx1">
                    <a:lumMod val="75000"/>
                  </a:schemeClr>
                </a:solidFill>
              </a:rPr>
              <a:t>South End</a:t>
            </a:r>
          </a:p>
          <a:p>
            <a:pPr marL="0" indent="0">
              <a:buNone/>
            </a:pPr>
            <a:r>
              <a:rPr lang="en-US" dirty="0">
                <a:solidFill>
                  <a:schemeClr val="tx1">
                    <a:lumMod val="75000"/>
                  </a:schemeClr>
                </a:solidFill>
              </a:rPr>
              <a:t>Eastern Cape</a:t>
            </a:r>
          </a:p>
          <a:p>
            <a:pPr marL="0" indent="0">
              <a:buNone/>
            </a:pPr>
            <a:endParaRPr lang="en-US" dirty="0">
              <a:solidFill>
                <a:schemeClr val="tx1">
                  <a:lumMod val="75000"/>
                </a:schemeClr>
              </a:solidFill>
            </a:endParaRPr>
          </a:p>
          <a:p>
            <a:pPr marL="0" indent="0">
              <a:lnSpc>
                <a:spcPct val="150000"/>
              </a:lnSpc>
              <a:spcBef>
                <a:spcPts val="0"/>
              </a:spcBef>
              <a:spcAft>
                <a:spcPts val="0"/>
              </a:spcAft>
              <a:buNone/>
            </a:pPr>
            <a:r>
              <a:rPr lang="en-US" b="1" dirty="0">
                <a:solidFill>
                  <a:schemeClr val="tx1">
                    <a:lumMod val="75000"/>
                  </a:schemeClr>
                </a:solidFill>
              </a:rPr>
              <a:t>Tel: </a:t>
            </a:r>
            <a:r>
              <a:rPr lang="en-US" dirty="0">
                <a:solidFill>
                  <a:schemeClr val="tx1">
                    <a:lumMod val="75000"/>
                  </a:schemeClr>
                </a:solidFill>
              </a:rPr>
              <a:t>		+27 (0) 41 587 5855 </a:t>
            </a:r>
          </a:p>
          <a:p>
            <a:pPr marL="0" indent="0">
              <a:lnSpc>
                <a:spcPct val="150000"/>
              </a:lnSpc>
              <a:spcBef>
                <a:spcPts val="0"/>
              </a:spcBef>
              <a:spcAft>
                <a:spcPts val="0"/>
              </a:spcAft>
              <a:buNone/>
            </a:pPr>
            <a:r>
              <a:rPr lang="en-US" b="1" dirty="0">
                <a:solidFill>
                  <a:schemeClr val="tx1">
                    <a:lumMod val="75000"/>
                  </a:schemeClr>
                </a:solidFill>
              </a:rPr>
              <a:t>Mobile: 	</a:t>
            </a:r>
            <a:r>
              <a:rPr lang="en-US" dirty="0">
                <a:solidFill>
                  <a:schemeClr val="tx1">
                    <a:lumMod val="75000"/>
                  </a:schemeClr>
                </a:solidFill>
              </a:rPr>
              <a:t>+27 (0) 82 516 4618</a:t>
            </a:r>
          </a:p>
          <a:p>
            <a:pPr marL="0" indent="0">
              <a:lnSpc>
                <a:spcPct val="150000"/>
              </a:lnSpc>
              <a:spcBef>
                <a:spcPts val="0"/>
              </a:spcBef>
              <a:spcAft>
                <a:spcPts val="0"/>
              </a:spcAft>
              <a:buNone/>
            </a:pPr>
            <a:r>
              <a:rPr lang="en-US" b="1" dirty="0">
                <a:solidFill>
                  <a:schemeClr val="tx1">
                    <a:lumMod val="75000"/>
                  </a:schemeClr>
                </a:solidFill>
              </a:rPr>
              <a:t>Email: </a:t>
            </a:r>
            <a:r>
              <a:rPr lang="en-US" dirty="0">
                <a:solidFill>
                  <a:schemeClr val="tx1">
                    <a:lumMod val="75000"/>
                  </a:schemeClr>
                </a:solidFill>
              </a:rPr>
              <a:t>		</a:t>
            </a:r>
            <a:r>
              <a:rPr lang="en-US" dirty="0">
                <a:solidFill>
                  <a:schemeClr val="tx1">
                    <a:lumMod val="75000"/>
                  </a:schemeClr>
                </a:solidFill>
                <a:hlinkClick r:id="rId2">
                  <a:extLst>
                    <a:ext uri="{A12FA001-AC4F-418D-AE19-62706E023703}">
                      <ahyp:hlinkClr xmlns:ahyp="http://schemas.microsoft.com/office/drawing/2018/hyperlinkcolor" val="tx"/>
                    </a:ext>
                  </a:extLst>
                </a:hlinkClick>
              </a:rPr>
              <a:t>adminoffice@maritimechamber.co.za</a:t>
            </a:r>
            <a:r>
              <a:rPr lang="en-US" dirty="0">
                <a:solidFill>
                  <a:schemeClr val="tx1">
                    <a:lumMod val="75000"/>
                  </a:schemeClr>
                </a:solidFill>
              </a:rPr>
              <a:t>  </a:t>
            </a:r>
          </a:p>
          <a:p>
            <a:pPr marL="0" indent="0">
              <a:lnSpc>
                <a:spcPct val="150000"/>
              </a:lnSpc>
              <a:spcBef>
                <a:spcPts val="0"/>
              </a:spcBef>
              <a:spcAft>
                <a:spcPts val="0"/>
              </a:spcAft>
              <a:buNone/>
            </a:pPr>
            <a:r>
              <a:rPr lang="en-US" b="1" dirty="0">
                <a:solidFill>
                  <a:schemeClr val="tx1">
                    <a:lumMod val="75000"/>
                  </a:schemeClr>
                </a:solidFill>
              </a:rPr>
              <a:t>Web: </a:t>
            </a:r>
            <a:r>
              <a:rPr lang="en-US" dirty="0">
                <a:solidFill>
                  <a:schemeClr val="tx1">
                    <a:lumMod val="75000"/>
                  </a:schemeClr>
                </a:solidFill>
              </a:rPr>
              <a:t>		</a:t>
            </a:r>
            <a:r>
              <a:rPr lang="en-US" dirty="0">
                <a:solidFill>
                  <a:schemeClr val="tx1">
                    <a:lumMod val="75000"/>
                  </a:schemeClr>
                </a:solidFill>
                <a:hlinkClick r:id="rId3">
                  <a:extLst>
                    <a:ext uri="{A12FA001-AC4F-418D-AE19-62706E023703}">
                      <ahyp:hlinkClr xmlns:ahyp="http://schemas.microsoft.com/office/drawing/2018/hyperlinkcolor" val="tx"/>
                    </a:ext>
                  </a:extLst>
                </a:hlinkClick>
              </a:rPr>
              <a:t>www.maritimechamber.co.za</a:t>
            </a:r>
            <a:r>
              <a:rPr lang="en-US" dirty="0">
                <a:solidFill>
                  <a:schemeClr val="tx1">
                    <a:lumMod val="75000"/>
                  </a:schemeClr>
                </a:solidFill>
              </a:rPr>
              <a:t> </a:t>
            </a:r>
          </a:p>
          <a:p>
            <a:pPr marL="0" indent="0">
              <a:lnSpc>
                <a:spcPct val="150000"/>
              </a:lnSpc>
              <a:spcBef>
                <a:spcPts val="0"/>
              </a:spcBef>
              <a:spcAft>
                <a:spcPts val="0"/>
              </a:spcAft>
              <a:buNone/>
            </a:pPr>
            <a:r>
              <a:rPr lang="en-US" b="1" dirty="0">
                <a:solidFill>
                  <a:schemeClr val="tx1">
                    <a:lumMod val="75000"/>
                  </a:schemeClr>
                </a:solidFill>
              </a:rPr>
              <a:t>SM: 	</a:t>
            </a:r>
          </a:p>
          <a:p>
            <a:pPr marL="0" indent="0">
              <a:buNone/>
            </a:pPr>
            <a:endParaRPr lang="en-US" dirty="0">
              <a:solidFill>
                <a:schemeClr val="tx1">
                  <a:lumMod val="75000"/>
                </a:schemeClr>
              </a:solidFill>
            </a:endParaRPr>
          </a:p>
          <a:p>
            <a:pPr marL="0" indent="0">
              <a:buNone/>
            </a:pPr>
            <a:endParaRPr lang="en-US" sz="1950" dirty="0">
              <a:solidFill>
                <a:schemeClr val="tx1">
                  <a:lumMod val="75000"/>
                </a:schemeClr>
              </a:solidFill>
            </a:endParaRPr>
          </a:p>
        </p:txBody>
      </p:sp>
      <p:sp>
        <p:nvSpPr>
          <p:cNvPr id="9" name="Rectangle 13">
            <a:extLst>
              <a:ext uri="{FF2B5EF4-FFF2-40B4-BE49-F238E27FC236}">
                <a16:creationId xmlns:a16="http://schemas.microsoft.com/office/drawing/2014/main" id="{936637C8-606E-4787-BC83-AEF194089E3F}"/>
              </a:ext>
            </a:extLst>
          </p:cNvPr>
          <p:cNvSpPr txBox="1">
            <a:spLocks noChangeArrowheads="1"/>
          </p:cNvSpPr>
          <p:nvPr/>
        </p:nvSpPr>
        <p:spPr bwMode="auto">
          <a:xfrm>
            <a:off x="973402" y="5661248"/>
            <a:ext cx="7959196" cy="43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algn="ctr">
              <a:buNone/>
            </a:pPr>
            <a:r>
              <a:rPr lang="en-US" sz="3467" b="1" kern="0" dirty="0">
                <a:solidFill>
                  <a:srgbClr val="00499F"/>
                </a:solidFill>
              </a:rPr>
              <a:t>Maritime for Us ALL! </a:t>
            </a:r>
          </a:p>
        </p:txBody>
      </p:sp>
      <p:pic>
        <p:nvPicPr>
          <p:cNvPr id="6146" name="Picture 2" descr="Find more possibilities on our social media – Polykemi - Polykemi">
            <a:hlinkClick r:id="rId4"/>
            <a:extLst>
              <a:ext uri="{FF2B5EF4-FFF2-40B4-BE49-F238E27FC236}">
                <a16:creationId xmlns:a16="http://schemas.microsoft.com/office/drawing/2014/main" id="{6B42C812-EB09-D56E-79D8-BD179EFB7CE8}"/>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23000" b="26375"/>
          <a:stretch/>
        </p:blipFill>
        <p:spPr bwMode="auto">
          <a:xfrm>
            <a:off x="2117898" y="5226410"/>
            <a:ext cx="1538958" cy="4348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2F3F3BDA-BFC3-F880-2ADB-C64AE38F05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7176" y="1388041"/>
            <a:ext cx="2922618" cy="2771578"/>
          </a:xfrm>
          <a:prstGeom prst="rect">
            <a:avLst/>
          </a:prstGeom>
        </p:spPr>
      </p:pic>
    </p:spTree>
    <p:extLst>
      <p:ext uri="{BB962C8B-B14F-4D97-AF65-F5344CB8AC3E}">
        <p14:creationId xmlns:p14="http://schemas.microsoft.com/office/powerpoint/2010/main" val="124434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5880-27DB-1647-8346-365902C563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4E6D54-43FC-9546-8941-3A22E047CDC7}"/>
              </a:ext>
            </a:extLst>
          </p:cNvPr>
          <p:cNvSpPr>
            <a:spLocks noGrp="1"/>
          </p:cNvSpPr>
          <p:nvPr>
            <p:ph idx="1"/>
          </p:nvPr>
        </p:nvSpPr>
        <p:spPr/>
        <p:txBody>
          <a:bodyPr/>
          <a:lstStyle/>
          <a:p>
            <a:endParaRPr lang="en-US"/>
          </a:p>
        </p:txBody>
      </p:sp>
      <p:pic>
        <p:nvPicPr>
          <p:cNvPr id="2050" name="Picture 2" descr="Diving Deep into Submarine Cables: The Undersea Lifelines of Internet  Connectivity | Kentik Blog">
            <a:extLst>
              <a:ext uri="{FF2B5EF4-FFF2-40B4-BE49-F238E27FC236}">
                <a16:creationId xmlns:a16="http://schemas.microsoft.com/office/drawing/2014/main" id="{0086391C-6F8B-B50D-9C8C-7AB9BB60A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556"/>
            <a:ext cx="9992208" cy="710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92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F445-51AE-45B8-86C5-9D5583A41DFD}"/>
              </a:ext>
            </a:extLst>
          </p:cNvPr>
          <p:cNvSpPr>
            <a:spLocks noGrp="1"/>
          </p:cNvSpPr>
          <p:nvPr>
            <p:ph type="title"/>
          </p:nvPr>
        </p:nvSpPr>
        <p:spPr>
          <a:xfrm>
            <a:off x="263204" y="908720"/>
            <a:ext cx="8423540" cy="863600"/>
          </a:xfrm>
        </p:spPr>
        <p:txBody>
          <a:bodyPr/>
          <a:lstStyle/>
          <a:p>
            <a:r>
              <a:rPr lang="en-US" sz="3500" b="1" dirty="0"/>
              <a:t>About Us</a:t>
            </a:r>
            <a:endParaRPr lang="en-ZA" sz="3500" b="1" dirty="0"/>
          </a:p>
        </p:txBody>
      </p:sp>
      <p:sp>
        <p:nvSpPr>
          <p:cNvPr id="4" name="Rectangle 3">
            <a:extLst>
              <a:ext uri="{FF2B5EF4-FFF2-40B4-BE49-F238E27FC236}">
                <a16:creationId xmlns:a16="http://schemas.microsoft.com/office/drawing/2014/main" id="{7C81B16F-1581-4C90-4E63-1D10ABE106A8}"/>
              </a:ext>
            </a:extLst>
          </p:cNvPr>
          <p:cNvSpPr txBox="1">
            <a:spLocks noChangeArrowheads="1"/>
          </p:cNvSpPr>
          <p:nvPr/>
        </p:nvSpPr>
        <p:spPr bwMode="auto">
          <a:xfrm>
            <a:off x="236476" y="1700808"/>
            <a:ext cx="943304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buNone/>
            </a:pPr>
            <a:r>
              <a:rPr lang="en-US" altLang="ko-KR" sz="2130" kern="0" dirty="0">
                <a:solidFill>
                  <a:schemeClr val="bg1"/>
                </a:solidFill>
                <a:ea typeface="굴림" charset="-127"/>
              </a:rPr>
              <a:t>The Maritime Business Chamber (MBC) is a registered Non-Profit Company (NPC) with the aim to address the imbalances and opportunities in the Maritime Industry representing the interests of all businesses and associations currently and wishing to participate in the sector.</a:t>
            </a:r>
          </a:p>
          <a:p>
            <a:pPr marL="0" indent="0">
              <a:buNone/>
            </a:pPr>
            <a:endParaRPr lang="en-US" altLang="ko-KR" sz="2130" kern="0" dirty="0">
              <a:solidFill>
                <a:schemeClr val="bg1"/>
              </a:solidFill>
              <a:ea typeface="굴림" charset="-127"/>
            </a:endParaRPr>
          </a:p>
          <a:p>
            <a:pPr marL="0" indent="0">
              <a:buNone/>
            </a:pPr>
            <a:r>
              <a:rPr lang="en-US" altLang="ko-KR" sz="2130" kern="0" dirty="0">
                <a:solidFill>
                  <a:schemeClr val="bg1"/>
                </a:solidFill>
                <a:ea typeface="굴림" charset="-127"/>
              </a:rPr>
              <a:t>The Chamber is strategically aligned with the Operation Phakisa,  Comprehensive Maritime Transport Policy (CMTP), South Africa’s Oceans Economy Master Plan and the IMO Maritime Policy for sustainable maritime and determined to align itself with the maritime global commitments.</a:t>
            </a:r>
          </a:p>
          <a:p>
            <a:pPr marL="0" indent="0">
              <a:buNone/>
            </a:pPr>
            <a:r>
              <a:rPr lang="en-US" altLang="ko-KR" sz="2130" kern="0" dirty="0">
                <a:solidFill>
                  <a:schemeClr val="bg1"/>
                </a:solidFill>
                <a:ea typeface="굴림" charset="-127"/>
              </a:rPr>
              <a:t> </a:t>
            </a:r>
          </a:p>
          <a:p>
            <a:pPr marL="0" indent="0" algn="just">
              <a:buNone/>
            </a:pPr>
            <a:r>
              <a:rPr lang="en-US" altLang="ko-KR" sz="2130" kern="0" dirty="0">
                <a:solidFill>
                  <a:schemeClr val="bg1"/>
                </a:solidFill>
                <a:ea typeface="굴림" charset="-127"/>
              </a:rPr>
              <a:t>The Maritime Business Chamber (MBC) supports all national, regional and international Maritime programmes that seeks to promote sustainability (balance socio-economic and environmental issues in the Maritime industry).  </a:t>
            </a:r>
          </a:p>
        </p:txBody>
      </p:sp>
    </p:spTree>
    <p:extLst>
      <p:ext uri="{BB962C8B-B14F-4D97-AF65-F5344CB8AC3E}">
        <p14:creationId xmlns:p14="http://schemas.microsoft.com/office/powerpoint/2010/main" val="261158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2923" y="378263"/>
            <a:ext cx="6714901" cy="549029"/>
          </a:xfrm>
          <a:prstGeom prst="rect">
            <a:avLst/>
          </a:prstGeom>
        </p:spPr>
        <p:txBody>
          <a:bodyPr vert="horz" wrap="square" lIns="0" tIns="10319" rIns="0" bIns="0" numCol="1" rtlCol="0" anchor="ctr" anchorCtr="0" compatLnSpc="1">
            <a:prstTxWarp prst="textNoShape">
              <a:avLst/>
            </a:prstTxWarp>
            <a:spAutoFit/>
          </a:bodyPr>
          <a:lstStyle/>
          <a:p>
            <a:pPr marL="10318">
              <a:spcBef>
                <a:spcPts val="81"/>
              </a:spcBef>
            </a:pPr>
            <a:r>
              <a:rPr lang="en-ZA" sz="3500" b="1" spc="32" dirty="0"/>
              <a:t>Vision and Mission</a:t>
            </a:r>
            <a:endParaRPr sz="3500" b="1" dirty="0"/>
          </a:p>
        </p:txBody>
      </p:sp>
      <p:sp>
        <p:nvSpPr>
          <p:cNvPr id="40" name="Content Placeholder 2">
            <a:extLst>
              <a:ext uri="{FF2B5EF4-FFF2-40B4-BE49-F238E27FC236}">
                <a16:creationId xmlns:a16="http://schemas.microsoft.com/office/drawing/2014/main" id="{20DDC3A1-3E65-B2E6-AFFA-33BA7B500031}"/>
              </a:ext>
            </a:extLst>
          </p:cNvPr>
          <p:cNvSpPr>
            <a:spLocks noGrp="1"/>
          </p:cNvSpPr>
          <p:nvPr>
            <p:ph idx="1"/>
          </p:nvPr>
        </p:nvSpPr>
        <p:spPr>
          <a:xfrm>
            <a:off x="2192923" y="1237983"/>
            <a:ext cx="7704856" cy="5241754"/>
          </a:xfrm>
        </p:spPr>
        <p:txBody>
          <a:bodyPr/>
          <a:lstStyle/>
          <a:p>
            <a:pPr marL="0" indent="0">
              <a:buNone/>
            </a:pPr>
            <a:r>
              <a:rPr lang="en-US" sz="2400" b="1" dirty="0"/>
              <a:t>VISION:</a:t>
            </a:r>
          </a:p>
          <a:p>
            <a:pPr marL="0" indent="0">
              <a:buNone/>
            </a:pPr>
            <a:r>
              <a:rPr lang="en-ZA" sz="2400" dirty="0"/>
              <a:t>‘To be a be a </a:t>
            </a:r>
            <a:r>
              <a:rPr lang="en-ZA" sz="2400" u="sng" dirty="0"/>
              <a:t>leading</a:t>
            </a:r>
            <a:r>
              <a:rPr lang="en-ZA" sz="2400" dirty="0"/>
              <a:t>, </a:t>
            </a:r>
            <a:r>
              <a:rPr lang="en-ZA" sz="2400" u="sng" dirty="0"/>
              <a:t>inclusive</a:t>
            </a:r>
            <a:r>
              <a:rPr lang="en-ZA" sz="2400" dirty="0"/>
              <a:t>, </a:t>
            </a:r>
            <a:r>
              <a:rPr lang="en-ZA" sz="2400" u="sng" dirty="0"/>
              <a:t>progressive</a:t>
            </a:r>
            <a:r>
              <a:rPr lang="en-ZA" sz="2400" dirty="0"/>
              <a:t> and </a:t>
            </a:r>
            <a:r>
              <a:rPr lang="en-ZA" sz="2400" u="sng" dirty="0"/>
              <a:t>transformative</a:t>
            </a:r>
            <a:r>
              <a:rPr lang="en-ZA" sz="2400" dirty="0"/>
              <a:t> chamber for the development of competent and sustainable maritime enterprises’ </a:t>
            </a:r>
          </a:p>
          <a:p>
            <a:pPr marL="0" indent="0">
              <a:buNone/>
            </a:pPr>
            <a:endParaRPr lang="en-ZA" sz="2400" u="sng" dirty="0"/>
          </a:p>
          <a:p>
            <a:pPr marL="0" indent="0">
              <a:buNone/>
            </a:pPr>
            <a:r>
              <a:rPr lang="en-US" sz="2400" b="1" dirty="0"/>
              <a:t>MISSION: </a:t>
            </a:r>
          </a:p>
          <a:p>
            <a:pPr marL="0" indent="0">
              <a:buNone/>
            </a:pPr>
            <a:r>
              <a:rPr lang="en-US" sz="2400" dirty="0"/>
              <a:t>‘To </a:t>
            </a:r>
            <a:r>
              <a:rPr lang="en-ZA" sz="2400" dirty="0"/>
              <a:t>be a leading partner in offering maritime services that promote socio-economic growth and maritime industry capacity building.’</a:t>
            </a:r>
          </a:p>
          <a:p>
            <a:pPr marL="0" indent="0">
              <a:buNone/>
            </a:pPr>
            <a:endParaRPr lang="en-ZA" sz="2400" dirty="0"/>
          </a:p>
          <a:p>
            <a:pPr marL="0" indent="0">
              <a:buNone/>
            </a:pPr>
            <a:r>
              <a:rPr lang="en-US" sz="2400" b="1" dirty="0"/>
              <a:t>MOTTO: </a:t>
            </a:r>
          </a:p>
          <a:p>
            <a:pPr marL="0" indent="0">
              <a:buNone/>
            </a:pPr>
            <a:r>
              <a:rPr lang="en-US" sz="2400" dirty="0"/>
              <a:t>Maritime for US ALL!</a:t>
            </a:r>
            <a:endParaRPr lang="en-ZA" sz="2400" dirty="0"/>
          </a:p>
        </p:txBody>
      </p:sp>
    </p:spTree>
    <p:extLst>
      <p:ext uri="{BB962C8B-B14F-4D97-AF65-F5344CB8AC3E}">
        <p14:creationId xmlns:p14="http://schemas.microsoft.com/office/powerpoint/2010/main" val="192719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F445-51AE-45B8-86C5-9D5583A41DFD}"/>
              </a:ext>
            </a:extLst>
          </p:cNvPr>
          <p:cNvSpPr>
            <a:spLocks noGrp="1"/>
          </p:cNvSpPr>
          <p:nvPr>
            <p:ph type="title"/>
          </p:nvPr>
        </p:nvSpPr>
        <p:spPr>
          <a:xfrm>
            <a:off x="200472" y="908720"/>
            <a:ext cx="9505056" cy="1143000"/>
          </a:xfrm>
        </p:spPr>
        <p:txBody>
          <a:bodyPr/>
          <a:lstStyle/>
          <a:p>
            <a:r>
              <a:rPr lang="en-US" sz="3500" b="1" dirty="0"/>
              <a:t>The Maritime Business Chamber (MBC) Objectives are: </a:t>
            </a:r>
          </a:p>
        </p:txBody>
      </p:sp>
      <p:sp>
        <p:nvSpPr>
          <p:cNvPr id="3" name="Content Placeholder 2">
            <a:extLst>
              <a:ext uri="{FF2B5EF4-FFF2-40B4-BE49-F238E27FC236}">
                <a16:creationId xmlns:a16="http://schemas.microsoft.com/office/drawing/2014/main" id="{B7EF2437-BDBB-4B72-9687-7879DF4EEE1C}"/>
              </a:ext>
            </a:extLst>
          </p:cNvPr>
          <p:cNvSpPr>
            <a:spLocks noGrp="1"/>
          </p:cNvSpPr>
          <p:nvPr>
            <p:ph idx="1"/>
          </p:nvPr>
        </p:nvSpPr>
        <p:spPr>
          <a:xfrm>
            <a:off x="200473" y="2034153"/>
            <a:ext cx="9505055" cy="4680520"/>
          </a:xfrm>
        </p:spPr>
        <p:txBody>
          <a:bodyPr/>
          <a:lstStyle/>
          <a:p>
            <a:pPr marL="342900" indent="-342900" algn="just" fontAlgn="t">
              <a:lnSpc>
                <a:spcPct val="150000"/>
              </a:lnSpc>
              <a:spcAft>
                <a:spcPts val="600"/>
              </a:spcAft>
              <a:buFont typeface="+mj-lt"/>
              <a:buAutoNum type="alphaLcParenR"/>
            </a:pPr>
            <a:r>
              <a:rPr lang="en-ZA" sz="1700" b="1" dirty="0">
                <a:latin typeface="Arial" panose="020B0604020202020204" pitchFamily="34" charset="0"/>
                <a:ea typeface="Arial" panose="020B0604020202020204" pitchFamily="34" charset="0"/>
              </a:rPr>
              <a:t>POLICY: </a:t>
            </a:r>
            <a:r>
              <a:rPr lang="en-ZA" sz="1700" dirty="0">
                <a:latin typeface="Arial" panose="020B0604020202020204" pitchFamily="34" charset="0"/>
                <a:ea typeface="Arial" panose="020B0604020202020204" pitchFamily="34" charset="0"/>
              </a:rPr>
              <a:t>To advocate for policy matters that seeks to address the issues of participation for historically disadvantaged businesses due to legislation and regulations that are biased and one-sided.</a:t>
            </a:r>
          </a:p>
          <a:p>
            <a:pPr marL="342900" indent="-342900" algn="just" fontAlgn="t">
              <a:lnSpc>
                <a:spcPct val="150000"/>
              </a:lnSpc>
              <a:spcAft>
                <a:spcPts val="600"/>
              </a:spcAft>
              <a:buFont typeface="+mj-lt"/>
              <a:buAutoNum type="alphaLcParenR"/>
            </a:pPr>
            <a:r>
              <a:rPr lang="en-ZA" sz="1700" b="1" dirty="0">
                <a:latin typeface="Arial" panose="020B0604020202020204" pitchFamily="34" charset="0"/>
                <a:ea typeface="Arial" panose="020B0604020202020204" pitchFamily="34" charset="0"/>
              </a:rPr>
              <a:t>ENTERPRISE DEVELOPMENT: </a:t>
            </a:r>
            <a:r>
              <a:rPr lang="en-ZA" sz="1700" dirty="0">
                <a:latin typeface="Arial" panose="020B0604020202020204" pitchFamily="34" charset="0"/>
                <a:ea typeface="Arial" panose="020B0604020202020204" pitchFamily="34" charset="0"/>
              </a:rPr>
              <a:t>To facilitate networking opportunities for maritime enterprises and encourage soft landings and develop maritime industry value chain for broader economic participation; To contribute to the growth (jobs and GDP) and wealth creation by promoting, developing and expanding entrepreneurship; </a:t>
            </a:r>
          </a:p>
          <a:p>
            <a:pPr marL="342900" indent="-342900" algn="just" fontAlgn="t">
              <a:lnSpc>
                <a:spcPct val="150000"/>
              </a:lnSpc>
              <a:spcAft>
                <a:spcPts val="600"/>
              </a:spcAft>
              <a:buFont typeface="+mj-lt"/>
              <a:buAutoNum type="alphaLcParenR"/>
            </a:pPr>
            <a:r>
              <a:rPr lang="en-ZA" sz="1700" b="1" dirty="0">
                <a:latin typeface="Arial" panose="020B0604020202020204" pitchFamily="34" charset="0"/>
                <a:ea typeface="Arial" panose="020B0604020202020204" pitchFamily="34" charset="0"/>
              </a:rPr>
              <a:t>GLOBAL COMPETITIVENESS: </a:t>
            </a:r>
            <a:r>
              <a:rPr lang="en-ZA" sz="1700" dirty="0">
                <a:latin typeface="Arial" panose="020B0604020202020204" pitchFamily="34" charset="0"/>
                <a:ea typeface="Arial" panose="020B0604020202020204" pitchFamily="34" charset="0"/>
              </a:rPr>
              <a:t>To build a globally competitive chamber and ensure representation of SA maritime sector at a global level. To establish practical linkages and a global network to reduce over-reliance to local institutions.</a:t>
            </a:r>
          </a:p>
          <a:p>
            <a:pPr marL="0" indent="0" algn="just">
              <a:buNone/>
            </a:pPr>
            <a:endParaRPr lang="en-ZA" sz="1700" dirty="0"/>
          </a:p>
        </p:txBody>
      </p:sp>
    </p:spTree>
    <p:extLst>
      <p:ext uri="{BB962C8B-B14F-4D97-AF65-F5344CB8AC3E}">
        <p14:creationId xmlns:p14="http://schemas.microsoft.com/office/powerpoint/2010/main" val="189762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F445-51AE-45B8-86C5-9D5583A41DFD}"/>
              </a:ext>
            </a:extLst>
          </p:cNvPr>
          <p:cNvSpPr>
            <a:spLocks noGrp="1"/>
          </p:cNvSpPr>
          <p:nvPr>
            <p:ph type="title"/>
          </p:nvPr>
        </p:nvSpPr>
        <p:spPr>
          <a:xfrm>
            <a:off x="193601" y="836712"/>
            <a:ext cx="6767513" cy="1143000"/>
          </a:xfrm>
        </p:spPr>
        <p:txBody>
          <a:bodyPr/>
          <a:lstStyle/>
          <a:p>
            <a:r>
              <a:rPr lang="en-US" sz="3500" b="1" dirty="0"/>
              <a:t>MBC Objectives are: (Cont.)</a:t>
            </a:r>
          </a:p>
        </p:txBody>
      </p:sp>
      <p:sp>
        <p:nvSpPr>
          <p:cNvPr id="3" name="Content Placeholder 2">
            <a:extLst>
              <a:ext uri="{FF2B5EF4-FFF2-40B4-BE49-F238E27FC236}">
                <a16:creationId xmlns:a16="http://schemas.microsoft.com/office/drawing/2014/main" id="{B7EF2437-BDBB-4B72-9687-7879DF4EEE1C}"/>
              </a:ext>
            </a:extLst>
          </p:cNvPr>
          <p:cNvSpPr>
            <a:spLocks noGrp="1"/>
          </p:cNvSpPr>
          <p:nvPr>
            <p:ph idx="1"/>
          </p:nvPr>
        </p:nvSpPr>
        <p:spPr>
          <a:xfrm>
            <a:off x="204360" y="2132856"/>
            <a:ext cx="9497280" cy="4032448"/>
          </a:xfrm>
        </p:spPr>
        <p:txBody>
          <a:bodyPr/>
          <a:lstStyle/>
          <a:p>
            <a:pPr algn="just" fontAlgn="t">
              <a:lnSpc>
                <a:spcPct val="150000"/>
              </a:lnSpc>
              <a:spcAft>
                <a:spcPts val="600"/>
              </a:spcAft>
              <a:buFont typeface="+mj-lt"/>
              <a:buAutoNum type="alphaLcParenR" startAt="4"/>
            </a:pPr>
            <a:r>
              <a:rPr lang="en-ZA" sz="1700" b="1" dirty="0">
                <a:latin typeface="Arial" panose="020B0604020202020204" pitchFamily="34" charset="0"/>
                <a:ea typeface="Times New Roman" panose="02020603050405020304" pitchFamily="18" charset="0"/>
              </a:rPr>
              <a:t>ADVOCACY: </a:t>
            </a:r>
            <a:r>
              <a:rPr lang="en-ZA" sz="1700" dirty="0">
                <a:latin typeface="Arial" panose="020B0604020202020204" pitchFamily="34" charset="0"/>
                <a:ea typeface="Times New Roman" panose="02020603050405020304" pitchFamily="18" charset="0"/>
              </a:rPr>
              <a:t>To facilitate and advocate for accreditation/industry compliance for its constituency; To advocate for policy matters addressing participation for historically disadvantaged businesses due to legislation and regulations that are biased and one sided; To champion the awareness and the promotion of the Maritime Sector by cooperating with partners and stakeholders within the broader Maritime sector both public and private.</a:t>
            </a:r>
          </a:p>
          <a:p>
            <a:pPr algn="just" fontAlgn="t">
              <a:lnSpc>
                <a:spcPct val="150000"/>
              </a:lnSpc>
              <a:spcAft>
                <a:spcPts val="600"/>
              </a:spcAft>
              <a:buFont typeface="+mj-lt"/>
              <a:buAutoNum type="alphaLcParenR" startAt="4"/>
            </a:pPr>
            <a:r>
              <a:rPr lang="en-ZA" sz="1700" b="1" dirty="0">
                <a:latin typeface="Arial" panose="020B0604020202020204" pitchFamily="34" charset="0"/>
                <a:ea typeface="Times New Roman" panose="02020603050405020304" pitchFamily="18" charset="0"/>
              </a:rPr>
              <a:t>ACCESS TO FINANCE: </a:t>
            </a:r>
            <a:r>
              <a:rPr lang="en-ZA" sz="1700" dirty="0">
                <a:latin typeface="Arial" panose="020B0604020202020204" pitchFamily="34" charset="0"/>
                <a:ea typeface="Times New Roman" panose="02020603050405020304" pitchFamily="18" charset="0"/>
              </a:rPr>
              <a:t>To facilitate the procurement processes to reach the end of the value chain in the bottom line; To facilitate technical support through stakeholder partnerships; To build a market intelligence bank that will seek to stand as a surety for the disadvantaged. (Access to finance for members and sustainability of the chamber)</a:t>
            </a:r>
          </a:p>
          <a:p>
            <a:pPr marL="0" indent="0" algn="just" fontAlgn="t">
              <a:lnSpc>
                <a:spcPct val="150000"/>
              </a:lnSpc>
              <a:spcAft>
                <a:spcPts val="600"/>
              </a:spcAft>
              <a:buNone/>
            </a:pPr>
            <a:endParaRPr lang="en-ZA" sz="1700" dirty="0">
              <a:latin typeface="Arial" panose="020B0604020202020204" pitchFamily="34" charset="0"/>
              <a:ea typeface="Times New Roman" panose="02020603050405020304" pitchFamily="18" charset="0"/>
            </a:endParaRPr>
          </a:p>
          <a:p>
            <a:pPr marL="0" indent="0" algn="just" fontAlgn="t">
              <a:lnSpc>
                <a:spcPct val="150000"/>
              </a:lnSpc>
              <a:spcAft>
                <a:spcPts val="600"/>
              </a:spcAft>
              <a:buNone/>
            </a:pPr>
            <a:endParaRPr lang="en-ZA" sz="1700" dirty="0">
              <a:latin typeface="Arial" panose="020B0604020202020204" pitchFamily="34" charset="0"/>
              <a:ea typeface="Times New Roman" panose="02020603050405020304" pitchFamily="18" charset="0"/>
            </a:endParaRPr>
          </a:p>
          <a:p>
            <a:pPr marL="0" indent="0" algn="just" fontAlgn="t">
              <a:lnSpc>
                <a:spcPct val="150000"/>
              </a:lnSpc>
              <a:spcAft>
                <a:spcPts val="600"/>
              </a:spcAft>
              <a:buNone/>
            </a:pPr>
            <a:endParaRPr lang="en-ZA" sz="1700" dirty="0">
              <a:latin typeface="Times New Roman" panose="02020603050405020304" pitchFamily="18" charset="0"/>
              <a:ea typeface="Times New Roman" panose="02020603050405020304" pitchFamily="18" charset="0"/>
            </a:endParaRPr>
          </a:p>
          <a:p>
            <a:pPr marL="0" indent="0" algn="just">
              <a:buNone/>
            </a:pPr>
            <a:endParaRPr lang="en-ZA" sz="1700" dirty="0"/>
          </a:p>
        </p:txBody>
      </p:sp>
    </p:spTree>
    <p:extLst>
      <p:ext uri="{BB962C8B-B14F-4D97-AF65-F5344CB8AC3E}">
        <p14:creationId xmlns:p14="http://schemas.microsoft.com/office/powerpoint/2010/main" val="182197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6400A0-18EF-75FA-0130-2B46D8780C3B}"/>
              </a:ext>
            </a:extLst>
          </p:cNvPr>
          <p:cNvSpPr>
            <a:spLocks noGrp="1"/>
          </p:cNvSpPr>
          <p:nvPr>
            <p:ph type="title"/>
          </p:nvPr>
        </p:nvSpPr>
        <p:spPr>
          <a:xfrm>
            <a:off x="1178528" y="2708920"/>
            <a:ext cx="8712968" cy="1714202"/>
          </a:xfrm>
        </p:spPr>
        <p:txBody>
          <a:bodyPr/>
          <a:lstStyle/>
          <a:p>
            <a:r>
              <a:rPr lang="en-US" sz="4800" b="1" dirty="0"/>
              <a:t>CHAMBER OPERATIONS</a:t>
            </a:r>
          </a:p>
        </p:txBody>
      </p:sp>
    </p:spTree>
    <p:extLst>
      <p:ext uri="{BB962C8B-B14F-4D97-AF65-F5344CB8AC3E}">
        <p14:creationId xmlns:p14="http://schemas.microsoft.com/office/powerpoint/2010/main" val="287604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3B16E2-79B7-46D9-AB17-9A12178DB7A4}"/>
              </a:ext>
            </a:extLst>
          </p:cNvPr>
          <p:cNvSpPr/>
          <p:nvPr/>
        </p:nvSpPr>
        <p:spPr>
          <a:xfrm>
            <a:off x="0" y="610005"/>
            <a:ext cx="9906000" cy="5614769"/>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9" name="Rectangle 13">
            <a:extLst>
              <a:ext uri="{FF2B5EF4-FFF2-40B4-BE49-F238E27FC236}">
                <a16:creationId xmlns:a16="http://schemas.microsoft.com/office/drawing/2014/main" id="{936637C8-606E-4787-BC83-AEF194089E3F}"/>
              </a:ext>
            </a:extLst>
          </p:cNvPr>
          <p:cNvSpPr txBox="1">
            <a:spLocks noChangeArrowheads="1"/>
          </p:cNvSpPr>
          <p:nvPr/>
        </p:nvSpPr>
        <p:spPr bwMode="auto">
          <a:xfrm>
            <a:off x="333119" y="924299"/>
            <a:ext cx="923976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algn="just">
              <a:lnSpc>
                <a:spcPct val="150000"/>
              </a:lnSpc>
              <a:buNone/>
            </a:pPr>
            <a:r>
              <a:rPr lang="en-ZA" sz="3200" b="1" dirty="0">
                <a:solidFill>
                  <a:srgbClr val="000000"/>
                </a:solidFill>
                <a:effectLst/>
                <a:latin typeface="Arial" panose="020B0604020202020204" pitchFamily="34" charset="0"/>
                <a:ea typeface="Calibri" panose="020F0502020204030204" pitchFamily="34" charset="0"/>
              </a:rPr>
              <a:t>ENABLERS</a:t>
            </a:r>
            <a:endParaRPr lang="en-ZA" sz="3200" b="1" dirty="0">
              <a:solidFill>
                <a:srgbClr val="000000"/>
              </a:solidFill>
              <a:latin typeface="Arial" panose="020B0604020202020204" pitchFamily="34" charset="0"/>
              <a:ea typeface="Calibri" panose="020F0502020204030204" pitchFamily="34" charset="0"/>
            </a:endParaRPr>
          </a:p>
          <a:p>
            <a:pPr marL="0" indent="0" algn="just">
              <a:lnSpc>
                <a:spcPct val="150000"/>
              </a:lnSpc>
              <a:buNone/>
            </a:pPr>
            <a:endParaRPr lang="en-ZA" sz="3200" dirty="0">
              <a:solidFill>
                <a:srgbClr val="000000"/>
              </a:solidFill>
              <a:effectLst/>
              <a:latin typeface="Arial" panose="020B0604020202020204" pitchFamily="34" charset="0"/>
              <a:ea typeface="Calibri" panose="020F0502020204030204" pitchFamily="34" charset="0"/>
            </a:endParaRPr>
          </a:p>
        </p:txBody>
      </p:sp>
      <p:sp>
        <p:nvSpPr>
          <p:cNvPr id="2" name="Content Placeholder 2">
            <a:extLst>
              <a:ext uri="{FF2B5EF4-FFF2-40B4-BE49-F238E27FC236}">
                <a16:creationId xmlns:a16="http://schemas.microsoft.com/office/drawing/2014/main" id="{63CD028B-D3A1-F2A3-4871-D7AE6C8BD8D3}"/>
              </a:ext>
            </a:extLst>
          </p:cNvPr>
          <p:cNvSpPr>
            <a:spLocks noGrp="1"/>
          </p:cNvSpPr>
          <p:nvPr/>
        </p:nvSpPr>
        <p:spPr bwMode="auto">
          <a:xfrm>
            <a:off x="-159568" y="1361122"/>
            <a:ext cx="7539990" cy="457257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342900" marR="279400" lvl="0" indent="-342900" algn="just" fontAlgn="t">
              <a:lnSpc>
                <a:spcPct val="150000"/>
              </a:lnSpc>
              <a:spcAft>
                <a:spcPts val="0"/>
              </a:spcAft>
              <a:buFont typeface="Symbol" pitchFamily="2" charset="2"/>
              <a:buChar char=""/>
            </a:pPr>
            <a:r>
              <a:rPr lang="en-ZA" dirty="0">
                <a:effectLst/>
                <a:latin typeface="Tahoma" panose="020B0604030504040204" pitchFamily="34" charset="0"/>
                <a:ea typeface="Arial" panose="020B0604020202020204" pitchFamily="34" charset="0"/>
                <a:cs typeface="Verdana" panose="020B0604030504040204" pitchFamily="34" charset="0"/>
              </a:rPr>
              <a:t>Corporate Governance and Monitoring</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dirty="0">
                <a:effectLst/>
                <a:latin typeface="Tahoma" panose="020B0604030504040204" pitchFamily="34" charset="0"/>
                <a:ea typeface="Arial" panose="020B0604020202020204" pitchFamily="34" charset="0"/>
                <a:cs typeface="Verdana" panose="020B0604030504040204" pitchFamily="34" charset="0"/>
              </a:rPr>
              <a:t>Media and Communication</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dirty="0">
                <a:effectLst/>
                <a:latin typeface="Tahoma" panose="020B0604030504040204" pitchFamily="34" charset="0"/>
                <a:ea typeface="Arial" panose="020B0604020202020204" pitchFamily="34" charset="0"/>
                <a:cs typeface="Verdana" panose="020B0604030504040204" pitchFamily="34" charset="0"/>
              </a:rPr>
              <a:t>Innovation and Technology</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dirty="0">
                <a:effectLst/>
                <a:latin typeface="Tahoma" panose="020B0604030504040204" pitchFamily="34" charset="0"/>
                <a:ea typeface="Arial" panose="020B0604020202020204" pitchFamily="34" charset="0"/>
                <a:cs typeface="Verdana" panose="020B0604030504040204" pitchFamily="34" charset="0"/>
              </a:rPr>
              <a:t>Training and Education</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dirty="0">
                <a:effectLst/>
                <a:latin typeface="Tahoma" panose="020B0604030504040204" pitchFamily="34" charset="0"/>
                <a:ea typeface="Arial" panose="020B0604020202020204" pitchFamily="34" charset="0"/>
                <a:cs typeface="Verdana" panose="020B0604030504040204" pitchFamily="34" charset="0"/>
              </a:rPr>
              <a:t>Occupational, Health and Safety</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dirty="0">
                <a:effectLst/>
                <a:latin typeface="Tahoma" panose="020B0604030504040204" pitchFamily="34" charset="0"/>
                <a:ea typeface="Arial" panose="020B0604020202020204" pitchFamily="34" charset="0"/>
                <a:cs typeface="Verdana" panose="020B0604030504040204" pitchFamily="34" charset="0"/>
              </a:rPr>
              <a:t>Research and Development</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dirty="0">
                <a:effectLst/>
                <a:latin typeface="Tahoma" panose="020B0604030504040204" pitchFamily="34" charset="0"/>
                <a:ea typeface="Arial" panose="020B0604020202020204" pitchFamily="34" charset="0"/>
                <a:cs typeface="Verdana" panose="020B0604030504040204" pitchFamily="34" charset="0"/>
              </a:rPr>
              <a:t>Transformation and Localization</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dirty="0">
                <a:effectLst/>
                <a:latin typeface="Tahoma" panose="020B0604030504040204" pitchFamily="34" charset="0"/>
                <a:ea typeface="Arial" panose="020B0604020202020204" pitchFamily="34" charset="0"/>
                <a:cs typeface="Verdana" panose="020B0604030504040204" pitchFamily="34" charset="0"/>
              </a:rPr>
              <a:t>Business Support</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dirty="0">
                <a:effectLst/>
                <a:latin typeface="Tahoma" panose="020B0604030504040204" pitchFamily="34" charset="0"/>
                <a:ea typeface="Arial" panose="020B0604020202020204" pitchFamily="34" charset="0"/>
                <a:cs typeface="Verdana" panose="020B0604030504040204" pitchFamily="34" charset="0"/>
              </a:rPr>
              <a:t>Policy and Regulation</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p>
            <a:pPr marR="279400" algn="just" fontAlgn="t">
              <a:lnSpc>
                <a:spcPct val="150000"/>
              </a:lnSpc>
            </a:pPr>
            <a:r>
              <a:rPr lang="en-ZA" dirty="0">
                <a:effectLst/>
                <a:latin typeface="Tahoma" panose="020B0604030504040204" pitchFamily="34" charset="0"/>
                <a:ea typeface="Arial" panose="020B0604020202020204" pitchFamily="34" charset="0"/>
                <a:cs typeface="Verdana" panose="020B060403050404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p>
            <a:pPr marL="457200" marR="279400" algn="just" fontAlgn="t">
              <a:lnSpc>
                <a:spcPct val="150000"/>
              </a:lnSpc>
            </a:pPr>
            <a:r>
              <a:rPr lang="en-US" dirty="0">
                <a:effectLst/>
                <a:latin typeface="Tahoma" panose="020B0604030504040204" pitchFamily="34" charset="0"/>
                <a:ea typeface="Arial" panose="020B0604020202020204" pitchFamily="34" charset="0"/>
                <a:cs typeface="Verdana" panose="020B0604030504040204" pitchFamily="34" charset="0"/>
              </a:rPr>
              <a:t> </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89BE0BBA-D7B9-CC8E-5131-411A9072376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9818" t="19544" r="11632" b="24612"/>
          <a:stretch/>
        </p:blipFill>
        <p:spPr bwMode="auto">
          <a:xfrm>
            <a:off x="5476536" y="1841280"/>
            <a:ext cx="4404995" cy="3853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650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E5EB-9C2D-4F38-96DC-FBE686854CEB}"/>
              </a:ext>
            </a:extLst>
          </p:cNvPr>
          <p:cNvSpPr>
            <a:spLocks noGrp="1"/>
          </p:cNvSpPr>
          <p:nvPr>
            <p:ph type="title"/>
          </p:nvPr>
        </p:nvSpPr>
        <p:spPr>
          <a:xfrm>
            <a:off x="128464" y="548680"/>
            <a:ext cx="9649072" cy="1714202"/>
          </a:xfrm>
        </p:spPr>
        <p:txBody>
          <a:bodyPr/>
          <a:lstStyle/>
          <a:p>
            <a:r>
              <a:rPr lang="en-US" sz="2800" b="1" dirty="0"/>
              <a:t>SECTORS OF FOCUS</a:t>
            </a:r>
          </a:p>
        </p:txBody>
      </p:sp>
      <p:sp>
        <p:nvSpPr>
          <p:cNvPr id="3" name="Content Placeholder 2">
            <a:extLst>
              <a:ext uri="{FF2B5EF4-FFF2-40B4-BE49-F238E27FC236}">
                <a16:creationId xmlns:a16="http://schemas.microsoft.com/office/drawing/2014/main" id="{D2B4FAD8-1368-1541-7C77-58BDEA7D8132}"/>
              </a:ext>
            </a:extLst>
          </p:cNvPr>
          <p:cNvSpPr>
            <a:spLocks noGrp="1"/>
          </p:cNvSpPr>
          <p:nvPr/>
        </p:nvSpPr>
        <p:spPr bwMode="auto">
          <a:xfrm>
            <a:off x="-663624" y="836712"/>
            <a:ext cx="9073008" cy="547260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342900" marR="279400" lvl="0" indent="-342900" algn="just" fontAlgn="t">
              <a:lnSpc>
                <a:spcPct val="150000"/>
              </a:lnSpc>
              <a:spcAft>
                <a:spcPts val="0"/>
              </a:spcAft>
              <a:buFont typeface="Symbol" pitchFamily="2" charset="2"/>
              <a:buChar char=""/>
            </a:pPr>
            <a:r>
              <a:rPr lang="en-ZA" sz="2000" dirty="0">
                <a:solidFill>
                  <a:schemeClr val="bg1"/>
                </a:solidFill>
                <a:effectLst/>
                <a:latin typeface="Tahoma" panose="020B0604030504040204" pitchFamily="34" charset="0"/>
                <a:ea typeface="Arial" panose="020B0604020202020204" pitchFamily="34" charset="0"/>
                <a:cs typeface="Verdana" panose="020B0604030504040204" pitchFamily="34" charset="0"/>
              </a:rPr>
              <a:t>Shipping Transport</a:t>
            </a:r>
            <a:endParaRPr lang="en-ZA"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sz="2000" dirty="0">
                <a:solidFill>
                  <a:schemeClr val="bg1"/>
                </a:solidFill>
                <a:effectLst/>
                <a:latin typeface="Tahoma" panose="020B0604030504040204" pitchFamily="34" charset="0"/>
                <a:ea typeface="Arial" panose="020B0604020202020204" pitchFamily="34" charset="0"/>
                <a:cs typeface="Verdana" panose="020B0604030504040204" pitchFamily="34" charset="0"/>
              </a:rPr>
              <a:t>Maritime Logistics and Infrastructure</a:t>
            </a:r>
            <a:endParaRPr lang="en-ZA"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sz="2000" dirty="0">
                <a:solidFill>
                  <a:schemeClr val="bg1"/>
                </a:solidFill>
                <a:effectLst/>
                <a:latin typeface="Tahoma" panose="020B0604030504040204" pitchFamily="34" charset="0"/>
                <a:ea typeface="Arial" panose="020B0604020202020204" pitchFamily="34" charset="0"/>
                <a:cs typeface="Verdana" panose="020B0604030504040204" pitchFamily="34" charset="0"/>
              </a:rPr>
              <a:t>Off-shore Energy and Mining</a:t>
            </a:r>
            <a:endParaRPr lang="en-ZA"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sz="2000" dirty="0">
                <a:solidFill>
                  <a:schemeClr val="bg1"/>
                </a:solidFill>
                <a:effectLst/>
                <a:latin typeface="Tahoma" panose="020B0604030504040204" pitchFamily="34" charset="0"/>
                <a:ea typeface="Arial" panose="020B0604020202020204" pitchFamily="34" charset="0"/>
                <a:cs typeface="Verdana" panose="020B0604030504040204" pitchFamily="34" charset="0"/>
              </a:rPr>
              <a:t>Shipping Logistics</a:t>
            </a:r>
            <a:endParaRPr lang="en-ZA"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sz="2000" dirty="0">
                <a:solidFill>
                  <a:schemeClr val="bg1"/>
                </a:solidFill>
                <a:effectLst/>
                <a:latin typeface="Tahoma" panose="020B0604030504040204" pitchFamily="34" charset="0"/>
                <a:ea typeface="Arial" panose="020B0604020202020204" pitchFamily="34" charset="0"/>
                <a:cs typeface="Verdana" panose="020B0604030504040204" pitchFamily="34" charset="0"/>
              </a:rPr>
              <a:t>Marine Technologies</a:t>
            </a:r>
            <a:endParaRPr lang="en-ZA"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sz="2000" dirty="0">
                <a:solidFill>
                  <a:schemeClr val="bg1"/>
                </a:solidFill>
                <a:effectLst/>
                <a:latin typeface="Tahoma" panose="020B0604030504040204" pitchFamily="34" charset="0"/>
                <a:ea typeface="Arial" panose="020B0604020202020204" pitchFamily="34" charset="0"/>
                <a:cs typeface="Verdana" panose="020B0604030504040204" pitchFamily="34" charset="0"/>
              </a:rPr>
              <a:t>Ports, Marine Services and Coastal</a:t>
            </a:r>
            <a:endParaRPr lang="en-ZA"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sz="2000" dirty="0">
                <a:solidFill>
                  <a:schemeClr val="bg1"/>
                </a:solidFill>
                <a:effectLst/>
                <a:latin typeface="Tahoma" panose="020B0604030504040204" pitchFamily="34" charset="0"/>
                <a:ea typeface="Arial" panose="020B0604020202020204" pitchFamily="34" charset="0"/>
                <a:cs typeface="Verdana" panose="020B0604030504040204" pitchFamily="34" charset="0"/>
              </a:rPr>
              <a:t>Marine &amp; Civil Engineering</a:t>
            </a:r>
            <a:endParaRPr lang="en-ZA"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sz="2000" dirty="0">
                <a:solidFill>
                  <a:schemeClr val="bg1"/>
                </a:solidFill>
                <a:effectLst/>
                <a:latin typeface="Tahoma" panose="020B0604030504040204" pitchFamily="34" charset="0"/>
                <a:ea typeface="Arial" panose="020B0604020202020204" pitchFamily="34" charset="0"/>
                <a:cs typeface="Verdana" panose="020B0604030504040204" pitchFamily="34" charset="0"/>
              </a:rPr>
              <a:t>Fisheries, Pharmaceuticals and Aquaculture</a:t>
            </a:r>
            <a:endParaRPr lang="en-ZA"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sz="2000" dirty="0">
                <a:solidFill>
                  <a:schemeClr val="bg1"/>
                </a:solidFill>
                <a:effectLst/>
                <a:latin typeface="Tahoma" panose="020B0604030504040204" pitchFamily="34" charset="0"/>
                <a:ea typeface="Arial" panose="020B0604020202020204" pitchFamily="34" charset="0"/>
                <a:cs typeface="Verdana" panose="020B0604030504040204" pitchFamily="34" charset="0"/>
              </a:rPr>
              <a:t>Marine Leisure, Boating and Cruising</a:t>
            </a:r>
            <a:endParaRPr lang="en-ZA"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marR="279400" lvl="0" indent="-342900" algn="just" fontAlgn="t">
              <a:lnSpc>
                <a:spcPct val="150000"/>
              </a:lnSpc>
              <a:spcAft>
                <a:spcPts val="0"/>
              </a:spcAft>
              <a:buFont typeface="Symbol" pitchFamily="2" charset="2"/>
              <a:buChar char=""/>
            </a:pPr>
            <a:r>
              <a:rPr lang="en-ZA" sz="2000" dirty="0">
                <a:solidFill>
                  <a:schemeClr val="bg1"/>
                </a:solidFill>
                <a:effectLst/>
                <a:latin typeface="Tahoma" panose="020B0604030504040204" pitchFamily="34" charset="0"/>
                <a:ea typeface="Arial" panose="020B0604020202020204" pitchFamily="34" charset="0"/>
                <a:cs typeface="Verdana" panose="020B0604030504040204" pitchFamily="34" charset="0"/>
              </a:rPr>
              <a:t>Sports and Recreation</a:t>
            </a:r>
            <a:endParaRPr lang="en-ZA"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R="279400" algn="just" fontAlgn="t">
              <a:lnSpc>
                <a:spcPct val="150000"/>
              </a:lnSpc>
            </a:pPr>
            <a:r>
              <a:rPr lang="en-US" sz="2000" dirty="0">
                <a:solidFill>
                  <a:schemeClr val="bg1"/>
                </a:solidFill>
                <a:effectLst/>
                <a:latin typeface="Tahoma" panose="020B0604030504040204" pitchFamily="34" charset="0"/>
                <a:ea typeface="Arial" panose="020B0604020202020204" pitchFamily="34" charset="0"/>
                <a:cs typeface="Verdana" panose="020B0604030504040204" pitchFamily="34" charset="0"/>
              </a:rPr>
              <a:t> </a:t>
            </a:r>
            <a:endParaRPr lang="en-ZA"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255000"/>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81853</TotalTime>
  <Words>993</Words>
  <Application>Microsoft Macintosh PowerPoint</Application>
  <PresentationFormat>A4 Paper (210x297 mm)</PresentationFormat>
  <Paragraphs>109</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굴림</vt:lpstr>
      <vt:lpstr>Arial</vt:lpstr>
      <vt:lpstr>Futura LT Book</vt:lpstr>
      <vt:lpstr>Helvetica Neue</vt:lpstr>
      <vt:lpstr>Symbol</vt:lpstr>
      <vt:lpstr>Tahoma</vt:lpstr>
      <vt:lpstr>Times New Roman</vt:lpstr>
      <vt:lpstr>Verdana</vt:lpstr>
      <vt:lpstr>template</vt:lpstr>
      <vt:lpstr>Custom Design</vt:lpstr>
      <vt:lpstr>PowerPoint Presentation</vt:lpstr>
      <vt:lpstr>PowerPoint Presentation</vt:lpstr>
      <vt:lpstr>About Us</vt:lpstr>
      <vt:lpstr>Vision and Mission</vt:lpstr>
      <vt:lpstr>The Maritime Business Chamber (MBC) Objectives are: </vt:lpstr>
      <vt:lpstr>MBC Objectives are: (Cont.)</vt:lpstr>
      <vt:lpstr>CHAMBER OPERATIONS</vt:lpstr>
      <vt:lpstr>PowerPoint Presentation</vt:lpstr>
      <vt:lpstr>SECTORS OF FOCUS</vt:lpstr>
      <vt:lpstr>CORPORATE MEMBERS AND ASSOCIATE MEMBERS</vt:lpstr>
      <vt:lpstr>Submarine cables as drivers of digital transformation and boosting the digital dividend</vt:lpstr>
      <vt:lpstr>The Digital Divide</vt:lpstr>
      <vt:lpstr>The Role of the Subsea Cables</vt:lpstr>
      <vt:lpstr>How Can Subsea Cables Boost the Economy</vt:lpstr>
      <vt:lpstr>Opportunities for Local Businesses</vt:lpstr>
      <vt:lpstr>Opportunities for Local Businesses Cont.</vt:lpstr>
      <vt:lpstr>PowerPoint Presentation</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ADMIN</dc:creator>
  <cp:lastModifiedBy>Unathi  Sonti</cp:lastModifiedBy>
  <cp:revision>62</cp:revision>
  <dcterms:created xsi:type="dcterms:W3CDTF">2014-10-30T08:28:40Z</dcterms:created>
  <dcterms:modified xsi:type="dcterms:W3CDTF">2024-11-20T13:29:54Z</dcterms:modified>
</cp:coreProperties>
</file>